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507" r:id="rId2"/>
    <p:sldId id="373" r:id="rId3"/>
    <p:sldId id="528" r:id="rId4"/>
    <p:sldId id="370" r:id="rId5"/>
    <p:sldId id="530" r:id="rId6"/>
    <p:sldId id="531" r:id="rId7"/>
    <p:sldId id="395" r:id="rId8"/>
    <p:sldId id="529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6FF"/>
    <a:srgbClr val="81BBF4"/>
    <a:srgbClr val="2679CE"/>
    <a:srgbClr val="007AD5"/>
    <a:srgbClr val="7FB7EF"/>
    <a:srgbClr val="78ABDF"/>
    <a:srgbClr val="0A3050"/>
    <a:srgbClr val="5287C6"/>
    <a:srgbClr val="89B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42"/>
    <p:restoredTop sz="76629"/>
  </p:normalViewPr>
  <p:slideViewPr>
    <p:cSldViewPr snapToGrid="0" snapToObjects="1">
      <p:cViewPr varScale="1">
        <p:scale>
          <a:sx n="73" d="100"/>
          <a:sy n="73" d="100"/>
        </p:scale>
        <p:origin x="2098" y="-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18" d="100"/>
          <a:sy n="118" d="100"/>
        </p:scale>
        <p:origin x="5160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19D1C-E665-3649-AD21-47CCD837FCE4}" type="datetimeFigureOut">
              <a:rPr lang="de-DE" smtClean="0"/>
              <a:t>30.01.2025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0F46F-10FC-F14C-AFEC-F0734734B1C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576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0F46F-10FC-F14C-AFEC-F0734734B1C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1629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787BF551-DC40-8943-8DFB-97642CDAD2AF}"/>
              </a:ext>
            </a:extLst>
          </p:cNvPr>
          <p:cNvSpPr/>
          <p:nvPr userDrawn="1"/>
        </p:nvSpPr>
        <p:spPr>
          <a:xfrm>
            <a:off x="5733657" y="3431493"/>
            <a:ext cx="1760652" cy="1760652"/>
          </a:xfrm>
          <a:prstGeom prst="ellipse">
            <a:avLst/>
          </a:prstGeom>
          <a:solidFill>
            <a:srgbClr val="F394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589639-0510-8041-98B2-B1C76CEFFC60}"/>
              </a:ext>
            </a:extLst>
          </p:cNvPr>
          <p:cNvSpPr/>
          <p:nvPr userDrawn="1"/>
        </p:nvSpPr>
        <p:spPr>
          <a:xfrm>
            <a:off x="5920620" y="136524"/>
            <a:ext cx="3061115" cy="3061115"/>
          </a:xfrm>
          <a:prstGeom prst="ellipse">
            <a:avLst/>
          </a:prstGeom>
          <a:solidFill>
            <a:srgbClr val="8AB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A665CFD1-538A-C440-8C79-6815FDF333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60695" y="593889"/>
            <a:ext cx="4422609" cy="4422609"/>
          </a:xfrm>
          <a:prstGeom prst="ellipse">
            <a:avLst/>
          </a:prstGeom>
          <a:blipFill>
            <a:blip r:embed="rId2"/>
            <a:stretch>
              <a:fillRect l="-13492" r="-13492"/>
            </a:stretch>
          </a:blipFill>
          <a:ln w="44450">
            <a:solidFill>
              <a:schemeClr val="bg1"/>
            </a:solidFill>
          </a:ln>
          <a:effectLst>
            <a:outerShdw blurRad="520700" sx="96000" sy="96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None/>
              <a:defRPr/>
            </a:lvl1pPr>
          </a:lstStyle>
          <a:p>
            <a:endParaRPr lang="de-D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71BBD0C-6EB0-5C45-A1C4-F01A45EB0693}"/>
              </a:ext>
            </a:extLst>
          </p:cNvPr>
          <p:cNvSpPr/>
          <p:nvPr userDrawn="1"/>
        </p:nvSpPr>
        <p:spPr>
          <a:xfrm>
            <a:off x="5920621" y="136523"/>
            <a:ext cx="3061115" cy="3061115"/>
          </a:xfrm>
          <a:prstGeom prst="ellipse">
            <a:avLst/>
          </a:prstGeom>
          <a:solidFill>
            <a:srgbClr val="8AB5E1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8650" y="4041046"/>
            <a:ext cx="7886700" cy="1926036"/>
          </a:xfrm>
        </p:spPr>
        <p:txBody>
          <a:bodyPr anchor="b"/>
          <a:lstStyle>
            <a:lvl1pPr algn="l">
              <a:defRPr sz="4500" b="1" i="0" spc="0">
                <a:solidFill>
                  <a:srgbClr val="0A305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de-DE" dirty="0"/>
              <a:t>HIER STEHT EINE ÜBERSCHRIFT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44B74C0-B042-3249-8020-36AD4CB5AD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11591" y="659877"/>
            <a:ext cx="1853285" cy="1005978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96C4C1AC-DD72-0B45-848F-F362D5E2C80E}"/>
              </a:ext>
            </a:extLst>
          </p:cNvPr>
          <p:cNvSpPr/>
          <p:nvPr userDrawn="1"/>
        </p:nvSpPr>
        <p:spPr>
          <a:xfrm>
            <a:off x="829559" y="754144"/>
            <a:ext cx="1216057" cy="1216057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9D148EA-C613-A943-A590-10A3673B0D85}"/>
              </a:ext>
            </a:extLst>
          </p:cNvPr>
          <p:cNvSpPr/>
          <p:nvPr userDrawn="1"/>
        </p:nvSpPr>
        <p:spPr>
          <a:xfrm>
            <a:off x="617454" y="296129"/>
            <a:ext cx="820133" cy="820133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1C83C95-FE8F-1C47-B858-98C3C5EB9D4D}"/>
              </a:ext>
            </a:extLst>
          </p:cNvPr>
          <p:cNvSpPr/>
          <p:nvPr userDrawn="1"/>
        </p:nvSpPr>
        <p:spPr>
          <a:xfrm>
            <a:off x="5733657" y="3429000"/>
            <a:ext cx="1760652" cy="1760652"/>
          </a:xfrm>
          <a:prstGeom prst="ellipse">
            <a:avLst/>
          </a:prstGeom>
          <a:solidFill>
            <a:srgbClr val="F3943F">
              <a:alpha val="4078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E565CE2-3946-CF49-8952-77C4E1071908}"/>
              </a:ext>
            </a:extLst>
          </p:cNvPr>
          <p:cNvSpPr/>
          <p:nvPr userDrawn="1"/>
        </p:nvSpPr>
        <p:spPr>
          <a:xfrm>
            <a:off x="5222473" y="58659"/>
            <a:ext cx="485064" cy="485064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627F8FD-C654-1E4B-89A2-F64111C99104}"/>
              </a:ext>
            </a:extLst>
          </p:cNvPr>
          <p:cNvSpPr/>
          <p:nvPr userDrawn="1"/>
        </p:nvSpPr>
        <p:spPr>
          <a:xfrm>
            <a:off x="1354404" y="2730153"/>
            <a:ext cx="700638" cy="700638"/>
          </a:xfrm>
          <a:prstGeom prst="ellipse">
            <a:avLst/>
          </a:prstGeom>
          <a:solidFill>
            <a:srgbClr val="C45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E8B2DF6-F487-634F-BC7A-2CEADED32664}"/>
              </a:ext>
            </a:extLst>
          </p:cNvPr>
          <p:cNvSpPr/>
          <p:nvPr userDrawn="1"/>
        </p:nvSpPr>
        <p:spPr>
          <a:xfrm>
            <a:off x="643399" y="3174727"/>
            <a:ext cx="421262" cy="421262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04CD9DA-19A4-444B-895C-5CEEAE8B6FCA}"/>
              </a:ext>
            </a:extLst>
          </p:cNvPr>
          <p:cNvSpPr/>
          <p:nvPr userDrawn="1"/>
        </p:nvSpPr>
        <p:spPr>
          <a:xfrm>
            <a:off x="7621571" y="3277834"/>
            <a:ext cx="626883" cy="626883"/>
          </a:xfrm>
          <a:prstGeom prst="ellipse">
            <a:avLst/>
          </a:prstGeom>
          <a:solidFill>
            <a:srgbClr val="9CB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51A1234-D7D0-EC42-88A5-DE0258D3E592}"/>
              </a:ext>
            </a:extLst>
          </p:cNvPr>
          <p:cNvSpPr/>
          <p:nvPr userDrawn="1"/>
        </p:nvSpPr>
        <p:spPr>
          <a:xfrm>
            <a:off x="7935012" y="5733930"/>
            <a:ext cx="1821730" cy="1821730"/>
          </a:xfrm>
          <a:prstGeom prst="ellipse">
            <a:avLst/>
          </a:prstGeom>
          <a:solidFill>
            <a:srgbClr val="7D6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CB41A1A1-AF9D-4541-AF55-3A39D91B12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7454" y="5914802"/>
            <a:ext cx="7897896" cy="605971"/>
          </a:xfrm>
        </p:spPr>
        <p:txBody>
          <a:bodyPr/>
          <a:lstStyle>
            <a:lvl1pPr>
              <a:buNone/>
              <a:defRPr sz="2700" b="1"/>
            </a:lvl1pPr>
          </a:lstStyle>
          <a:p>
            <a:pPr lvl="0"/>
            <a:r>
              <a:rPr lang="de-DE" dirty="0"/>
              <a:t>Hier steht eine längere </a:t>
            </a:r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2529517-BBCA-6D41-A2D5-465CBD04F19D}"/>
              </a:ext>
            </a:extLst>
          </p:cNvPr>
          <p:cNvSpPr/>
          <p:nvPr userDrawn="1"/>
        </p:nvSpPr>
        <p:spPr>
          <a:xfrm>
            <a:off x="1424653" y="3840542"/>
            <a:ext cx="1241925" cy="1241925"/>
          </a:xfrm>
          <a:prstGeom prst="ellipse">
            <a:avLst/>
          </a:prstGeom>
          <a:solidFill>
            <a:srgbClr val="FBB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9014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nittsüberschrift Kunst / Theater">
    <p:bg>
      <p:bgPr>
        <a:solidFill>
          <a:srgbClr val="9CB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5DB3D6AD-A069-AE4F-8FF9-1C328E6F972B}"/>
              </a:ext>
            </a:extLst>
          </p:cNvPr>
          <p:cNvSpPr/>
          <p:nvPr userDrawn="1"/>
        </p:nvSpPr>
        <p:spPr>
          <a:xfrm>
            <a:off x="-841218" y="3348954"/>
            <a:ext cx="8982172" cy="8982172"/>
          </a:xfrm>
          <a:prstGeom prst="ellipse">
            <a:avLst/>
          </a:prstGeom>
          <a:solidFill>
            <a:srgbClr val="5F7338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B77D8AB-9726-0B43-8AFC-02D6699E1478}"/>
              </a:ext>
            </a:extLst>
          </p:cNvPr>
          <p:cNvSpPr/>
          <p:nvPr userDrawn="1"/>
        </p:nvSpPr>
        <p:spPr>
          <a:xfrm>
            <a:off x="-654020" y="3348954"/>
            <a:ext cx="8982172" cy="8982172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5745BE-4514-3340-A230-88502D7FF3AC}"/>
              </a:ext>
            </a:extLst>
          </p:cNvPr>
          <p:cNvSpPr/>
          <p:nvPr userDrawn="1"/>
        </p:nvSpPr>
        <p:spPr>
          <a:xfrm>
            <a:off x="477821" y="1433194"/>
            <a:ext cx="1995806" cy="1995806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231A889-CA78-5142-BFC2-CB6B2DB25F9C}"/>
              </a:ext>
            </a:extLst>
          </p:cNvPr>
          <p:cNvSpPr/>
          <p:nvPr userDrawn="1"/>
        </p:nvSpPr>
        <p:spPr>
          <a:xfrm>
            <a:off x="1657806" y="958822"/>
            <a:ext cx="956926" cy="956926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39B40D3-8FC8-7441-9674-8E033C43212B}"/>
              </a:ext>
            </a:extLst>
          </p:cNvPr>
          <p:cNvSpPr/>
          <p:nvPr userDrawn="1"/>
        </p:nvSpPr>
        <p:spPr>
          <a:xfrm>
            <a:off x="5373302" y="850510"/>
            <a:ext cx="485064" cy="485064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569E1DD-366F-8C4D-BB9B-D0577CC0C41E}"/>
              </a:ext>
            </a:extLst>
          </p:cNvPr>
          <p:cNvSpPr/>
          <p:nvPr userDrawn="1"/>
        </p:nvSpPr>
        <p:spPr>
          <a:xfrm>
            <a:off x="7956223" y="-730609"/>
            <a:ext cx="3002376" cy="3002376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3C59A607-1E2C-6E45-957F-8D6B94F56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4180278"/>
            <a:ext cx="6857237" cy="1827212"/>
          </a:xfrm>
        </p:spPr>
        <p:txBody>
          <a:bodyPr anchor="b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buNone/>
              <a:defRPr sz="3700"/>
            </a:lvl2pPr>
            <a:lvl3pPr>
              <a:defRPr sz="3700"/>
            </a:lvl3pPr>
            <a:lvl4pPr>
              <a:defRPr sz="3700"/>
            </a:lvl4pPr>
            <a:lvl5pPr>
              <a:defRPr sz="3700"/>
            </a:lvl5pPr>
          </a:lstStyle>
          <a:p>
            <a:pPr lvl="0"/>
            <a:r>
              <a:rPr lang="de-DE" dirty="0"/>
              <a:t>Zwischenüberschrift für den</a:t>
            </a:r>
            <a:br>
              <a:rPr lang="de-DE" dirty="0"/>
            </a:br>
            <a:r>
              <a:rPr lang="de-DE" dirty="0"/>
              <a:t>Bereich Gesellschaft und Soziales</a:t>
            </a:r>
          </a:p>
        </p:txBody>
      </p:sp>
    </p:spTree>
    <p:extLst>
      <p:ext uri="{BB962C8B-B14F-4D97-AF65-F5344CB8AC3E}">
        <p14:creationId xmlns:p14="http://schemas.microsoft.com/office/powerpoint/2010/main" val="1159962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mit Tex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39A21F17-B0F6-004B-AF78-6B0736F3BC81}"/>
              </a:ext>
            </a:extLst>
          </p:cNvPr>
          <p:cNvSpPr/>
          <p:nvPr userDrawn="1"/>
        </p:nvSpPr>
        <p:spPr>
          <a:xfrm rot="6889254">
            <a:off x="8413544" y="6011407"/>
            <a:ext cx="1173634" cy="1173634"/>
          </a:xfrm>
          <a:prstGeom prst="ellipse">
            <a:avLst/>
          </a:prstGeom>
          <a:solidFill>
            <a:srgbClr val="3C639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700" b="1" i="0">
                <a:solidFill>
                  <a:srgbClr val="0A305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de-DE" dirty="0"/>
              <a:t>ÜBERSCHRIFT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89B4E1">
              <a:alpha val="0"/>
            </a:srgbClr>
          </a:solidFill>
        </p:spPr>
        <p:txBody>
          <a:bodyPr/>
          <a:lstStyle>
            <a:lvl1pPr>
              <a:defRPr sz="2700">
                <a:solidFill>
                  <a:srgbClr val="0A3050"/>
                </a:solidFill>
              </a:defRPr>
            </a:lvl1pPr>
            <a:lvl2pPr>
              <a:buFont typeface="Arial" panose="020B0604020202020204" pitchFamily="34" charset="0"/>
              <a:buChar char="•"/>
              <a:defRPr sz="2200">
                <a:solidFill>
                  <a:srgbClr val="0A3050"/>
                </a:solidFill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endParaRPr lang="de-DE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0D4893B-D5E0-794F-9007-7FBEABFC750C}"/>
              </a:ext>
            </a:extLst>
          </p:cNvPr>
          <p:cNvSpPr/>
          <p:nvPr userDrawn="1"/>
        </p:nvSpPr>
        <p:spPr>
          <a:xfrm rot="6889254">
            <a:off x="8514761" y="6139256"/>
            <a:ext cx="1216057" cy="1216057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AEFC22-A2ED-6D46-86BA-C77C97DBCEFC}"/>
              </a:ext>
            </a:extLst>
          </p:cNvPr>
          <p:cNvSpPr/>
          <p:nvPr userDrawn="1"/>
        </p:nvSpPr>
        <p:spPr>
          <a:xfrm rot="6889254">
            <a:off x="8191891" y="5766896"/>
            <a:ext cx="820133" cy="820133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Bildplatzhalter 14">
            <a:extLst>
              <a:ext uri="{FF2B5EF4-FFF2-40B4-BE49-F238E27FC236}">
                <a16:creationId xmlns:a16="http://schemas.microsoft.com/office/drawing/2014/main" id="{326D0FBA-71E1-5848-A882-14BEAA3F8E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61722" y="136712"/>
            <a:ext cx="3629318" cy="3629318"/>
          </a:xfrm>
          <a:prstGeom prst="ellipse">
            <a:avLst/>
          </a:prstGeom>
          <a:blipFill>
            <a:blip r:embed="rId2"/>
            <a:stretch>
              <a:fillRect l="-13492" r="-13492"/>
            </a:stretch>
          </a:blipFill>
          <a:ln w="44450">
            <a:solidFill>
              <a:schemeClr val="bg1"/>
            </a:solidFill>
          </a:ln>
          <a:effectLst>
            <a:outerShdw blurRad="520700" sx="96000" sy="96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E8901D-02CC-B641-A0CF-9C02835140F4}"/>
              </a:ext>
            </a:extLst>
          </p:cNvPr>
          <p:cNvSpPr/>
          <p:nvPr userDrawn="1"/>
        </p:nvSpPr>
        <p:spPr>
          <a:xfrm>
            <a:off x="8232641" y="3203823"/>
            <a:ext cx="890148" cy="890148"/>
          </a:xfrm>
          <a:prstGeom prst="ellipse">
            <a:avLst/>
          </a:prstGeom>
          <a:solidFill>
            <a:srgbClr val="8AB5E1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308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mit Text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39A21F17-B0F6-004B-AF78-6B0736F3BC81}"/>
              </a:ext>
            </a:extLst>
          </p:cNvPr>
          <p:cNvSpPr/>
          <p:nvPr userDrawn="1"/>
        </p:nvSpPr>
        <p:spPr>
          <a:xfrm rot="6889254">
            <a:off x="-741776" y="5045819"/>
            <a:ext cx="1173634" cy="1173634"/>
          </a:xfrm>
          <a:prstGeom prst="ellipse">
            <a:avLst/>
          </a:prstGeom>
          <a:solidFill>
            <a:srgbClr val="3C639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700" b="1" i="0">
                <a:solidFill>
                  <a:srgbClr val="0A305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de-DE" dirty="0"/>
              <a:t>ÜBERSCHRIFT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89B4E1">
              <a:alpha val="0"/>
            </a:srgbClr>
          </a:solidFill>
        </p:spPr>
        <p:txBody>
          <a:bodyPr/>
          <a:lstStyle>
            <a:lvl1pPr>
              <a:defRPr sz="2700">
                <a:solidFill>
                  <a:srgbClr val="0A3050"/>
                </a:solidFill>
              </a:defRPr>
            </a:lvl1pPr>
            <a:lvl2pPr>
              <a:buFont typeface="Arial" panose="020B0604020202020204" pitchFamily="34" charset="0"/>
              <a:buChar char="•"/>
              <a:defRPr sz="2200">
                <a:solidFill>
                  <a:srgbClr val="0A3050"/>
                </a:solidFill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endParaRPr lang="de-DE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0D4893B-D5E0-794F-9007-7FBEABFC750C}"/>
              </a:ext>
            </a:extLst>
          </p:cNvPr>
          <p:cNvSpPr/>
          <p:nvPr userDrawn="1"/>
        </p:nvSpPr>
        <p:spPr>
          <a:xfrm rot="6889254">
            <a:off x="-791143" y="4917827"/>
            <a:ext cx="1216057" cy="1216057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AEFC22-A2ED-6D46-86BA-C77C97DBCEFC}"/>
              </a:ext>
            </a:extLst>
          </p:cNvPr>
          <p:cNvSpPr/>
          <p:nvPr userDrawn="1"/>
        </p:nvSpPr>
        <p:spPr>
          <a:xfrm rot="6889254">
            <a:off x="8481477" y="6534573"/>
            <a:ext cx="1101095" cy="1101095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751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Überschrift mit Text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39A21F17-B0F6-004B-AF78-6B0736F3BC81}"/>
              </a:ext>
            </a:extLst>
          </p:cNvPr>
          <p:cNvSpPr/>
          <p:nvPr userDrawn="1"/>
        </p:nvSpPr>
        <p:spPr>
          <a:xfrm rot="6889254">
            <a:off x="-154102" y="5878200"/>
            <a:ext cx="1173634" cy="1173634"/>
          </a:xfrm>
          <a:prstGeom prst="ellipse">
            <a:avLst/>
          </a:prstGeom>
          <a:solidFill>
            <a:srgbClr val="C4534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700" b="1" i="0">
                <a:solidFill>
                  <a:srgbClr val="0A305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de-DE" dirty="0"/>
              <a:t>ÜBERSCHRIFT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89B4E1">
              <a:alpha val="0"/>
            </a:srgbClr>
          </a:solidFill>
        </p:spPr>
        <p:txBody>
          <a:bodyPr/>
          <a:lstStyle>
            <a:lvl1pPr>
              <a:defRPr sz="2700">
                <a:solidFill>
                  <a:srgbClr val="0A3050"/>
                </a:solidFill>
              </a:defRPr>
            </a:lvl1pPr>
            <a:lvl2pPr>
              <a:buFont typeface="Arial" panose="020B0604020202020204" pitchFamily="34" charset="0"/>
              <a:buChar char="•"/>
              <a:defRPr sz="2200">
                <a:solidFill>
                  <a:srgbClr val="0A3050"/>
                </a:solidFill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endParaRPr lang="de-DE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0D4893B-D5E0-794F-9007-7FBEABFC750C}"/>
              </a:ext>
            </a:extLst>
          </p:cNvPr>
          <p:cNvSpPr/>
          <p:nvPr userDrawn="1"/>
        </p:nvSpPr>
        <p:spPr>
          <a:xfrm rot="6889254">
            <a:off x="-345826" y="5912267"/>
            <a:ext cx="1381740" cy="1381740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AEFC22-A2ED-6D46-86BA-C77C97DBCEFC}"/>
              </a:ext>
            </a:extLst>
          </p:cNvPr>
          <p:cNvSpPr/>
          <p:nvPr userDrawn="1"/>
        </p:nvSpPr>
        <p:spPr>
          <a:xfrm rot="6889254">
            <a:off x="8481477" y="6534573"/>
            <a:ext cx="1101095" cy="1101095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839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0763840-6588-514D-83A3-1884E4E370B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8650" y="1825625"/>
            <a:ext cx="3886200" cy="4351338"/>
          </a:xfrm>
          <a:solidFill>
            <a:srgbClr val="89B4E1">
              <a:alpha val="0"/>
            </a:srgbClr>
          </a:solidFill>
        </p:spPr>
        <p:txBody>
          <a:bodyPr/>
          <a:lstStyle>
            <a:lvl1pPr>
              <a:defRPr sz="2700">
                <a:solidFill>
                  <a:srgbClr val="0A3050"/>
                </a:solidFill>
              </a:defRPr>
            </a:lvl1pPr>
            <a:lvl2pPr>
              <a:buFont typeface="Arial" panose="020B0604020202020204" pitchFamily="34" charset="0"/>
              <a:buChar char="•"/>
              <a:defRPr sz="2200">
                <a:solidFill>
                  <a:srgbClr val="0A3050"/>
                </a:solidFill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endParaRPr lang="de-DE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6B1C56E-FA5B-194D-90C2-9C8101BFD6B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629150" y="1825625"/>
            <a:ext cx="3886200" cy="4351338"/>
          </a:xfrm>
          <a:solidFill>
            <a:srgbClr val="89B4E1">
              <a:alpha val="0"/>
            </a:srgbClr>
          </a:solidFill>
        </p:spPr>
        <p:txBody>
          <a:bodyPr/>
          <a:lstStyle>
            <a:lvl1pPr>
              <a:defRPr sz="2700">
                <a:solidFill>
                  <a:srgbClr val="0A3050"/>
                </a:solidFill>
              </a:defRPr>
            </a:lvl1pPr>
            <a:lvl2pPr>
              <a:buFont typeface="Arial" panose="020B0604020202020204" pitchFamily="34" charset="0"/>
              <a:buChar char="•"/>
              <a:defRPr sz="2200">
                <a:solidFill>
                  <a:srgbClr val="0A3050"/>
                </a:solidFill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endParaRPr lang="de-DE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4A8738-9CFF-6942-85A4-172D0672A892}"/>
              </a:ext>
            </a:extLst>
          </p:cNvPr>
          <p:cNvSpPr/>
          <p:nvPr userDrawn="1"/>
        </p:nvSpPr>
        <p:spPr>
          <a:xfrm rot="6889254">
            <a:off x="-387067" y="6305467"/>
            <a:ext cx="860595" cy="860595"/>
          </a:xfrm>
          <a:prstGeom prst="ellipse">
            <a:avLst/>
          </a:prstGeom>
          <a:solidFill>
            <a:srgbClr val="3C639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E9A9929-D5F3-EC4A-9553-31FAD92810A7}"/>
              </a:ext>
            </a:extLst>
          </p:cNvPr>
          <p:cNvSpPr/>
          <p:nvPr userDrawn="1"/>
        </p:nvSpPr>
        <p:spPr>
          <a:xfrm rot="6889254">
            <a:off x="-437506" y="6269265"/>
            <a:ext cx="891703" cy="891703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A60F621-DBC5-FA44-B7EA-796FC443D753}"/>
              </a:ext>
            </a:extLst>
          </p:cNvPr>
          <p:cNvSpPr/>
          <p:nvPr userDrawn="1"/>
        </p:nvSpPr>
        <p:spPr>
          <a:xfrm rot="6889254">
            <a:off x="247363" y="6184353"/>
            <a:ext cx="648274" cy="648274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953206B-259D-2047-B5E9-72E09F2507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1325563"/>
          </a:xfrm>
        </p:spPr>
        <p:txBody>
          <a:bodyPr/>
          <a:lstStyle>
            <a:lvl1pPr>
              <a:defRPr sz="3700" b="1" i="0">
                <a:solidFill>
                  <a:srgbClr val="0A305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de-DE" dirty="0"/>
              <a:t>ÜBERSCHRIFT FOLIE MIT ZWEI SPALTEN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763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bg>
      <p:bgPr>
        <a:solidFill>
          <a:srgbClr val="5287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2A68395B-5098-4344-85C9-272992F3D5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566931"/>
            <a:ext cx="9144000" cy="5670778"/>
          </a:xfrm>
          <a:noFill/>
        </p:spPr>
        <p:txBody>
          <a:bodyPr/>
          <a:lstStyle/>
          <a:p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01F9F9F-00B6-464C-B937-364946BC6D50}"/>
              </a:ext>
            </a:extLst>
          </p:cNvPr>
          <p:cNvSpPr/>
          <p:nvPr userDrawn="1"/>
        </p:nvSpPr>
        <p:spPr>
          <a:xfrm rot="6889254">
            <a:off x="8143283" y="-541536"/>
            <a:ext cx="2370182" cy="2370182"/>
          </a:xfrm>
          <a:prstGeom prst="ellipse">
            <a:avLst/>
          </a:prstGeom>
          <a:solidFill>
            <a:srgbClr val="3C6392">
              <a:alpha val="73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0C98E4-265D-AB4B-9563-4B132A564314}"/>
              </a:ext>
            </a:extLst>
          </p:cNvPr>
          <p:cNvSpPr/>
          <p:nvPr userDrawn="1"/>
        </p:nvSpPr>
        <p:spPr>
          <a:xfrm rot="6889254">
            <a:off x="10209938" y="-983353"/>
            <a:ext cx="1216057" cy="1216057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0CE4607-6F01-A748-95B5-E296F0EE52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1325563"/>
          </a:xfrm>
        </p:spPr>
        <p:txBody>
          <a:bodyPr/>
          <a:lstStyle>
            <a:lvl1pPr>
              <a:defRPr sz="37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de-DE" dirty="0"/>
              <a:t>ÜBERSCHRIFT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972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7C464FDC-2A55-424E-AACD-00AB7C4C7D7A}"/>
              </a:ext>
            </a:extLst>
          </p:cNvPr>
          <p:cNvSpPr/>
          <p:nvPr userDrawn="1"/>
        </p:nvSpPr>
        <p:spPr>
          <a:xfrm>
            <a:off x="-116237" y="1825625"/>
            <a:ext cx="9446217" cy="5629060"/>
          </a:xfrm>
          <a:prstGeom prst="rect">
            <a:avLst/>
          </a:prstGeom>
          <a:solidFill>
            <a:srgbClr val="52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01F9F9F-00B6-464C-B937-364946BC6D50}"/>
              </a:ext>
            </a:extLst>
          </p:cNvPr>
          <p:cNvSpPr/>
          <p:nvPr userDrawn="1"/>
        </p:nvSpPr>
        <p:spPr>
          <a:xfrm rot="6889254">
            <a:off x="-988378" y="-1570969"/>
            <a:ext cx="2370182" cy="2370182"/>
          </a:xfrm>
          <a:prstGeom prst="ellipse">
            <a:avLst/>
          </a:prstGeom>
          <a:solidFill>
            <a:srgbClr val="3C6392">
              <a:alpha val="73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0C98E4-265D-AB4B-9563-4B132A564314}"/>
              </a:ext>
            </a:extLst>
          </p:cNvPr>
          <p:cNvSpPr/>
          <p:nvPr userDrawn="1"/>
        </p:nvSpPr>
        <p:spPr>
          <a:xfrm rot="6889254">
            <a:off x="-1214562" y="-1797152"/>
            <a:ext cx="2564547" cy="2564547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4">
            <a:extLst>
              <a:ext uri="{FF2B5EF4-FFF2-40B4-BE49-F238E27FC236}">
                <a16:creationId xmlns:a16="http://schemas.microsoft.com/office/drawing/2014/main" id="{15A666B9-9403-C04D-B4E7-8BA3F17A1E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6358" y="2232723"/>
            <a:ext cx="2906249" cy="290624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44450">
            <a:solidFill>
              <a:schemeClr val="bg1"/>
            </a:solidFill>
          </a:ln>
          <a:effectLst>
            <a:outerShdw blurRad="520700" sx="96000" sy="96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13" name="Bildplatzhalter 14">
            <a:extLst>
              <a:ext uri="{FF2B5EF4-FFF2-40B4-BE49-F238E27FC236}">
                <a16:creationId xmlns:a16="http://schemas.microsoft.com/office/drawing/2014/main" id="{AE1FB57F-1BAD-1E48-BAF3-4C74E4CBFA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63647" y="3544120"/>
            <a:ext cx="2906249" cy="290624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44450">
            <a:solidFill>
              <a:schemeClr val="bg1"/>
            </a:solidFill>
          </a:ln>
          <a:effectLst>
            <a:outerShdw blurRad="520700" sx="96000" sy="96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14" name="Bildplatzhalter 14">
            <a:extLst>
              <a:ext uri="{FF2B5EF4-FFF2-40B4-BE49-F238E27FC236}">
                <a16:creationId xmlns:a16="http://schemas.microsoft.com/office/drawing/2014/main" id="{51A2181A-DE4F-E243-8BD9-55BCB1C4E3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55889" y="1187221"/>
            <a:ext cx="2906249" cy="290624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44450">
            <a:solidFill>
              <a:schemeClr val="bg1"/>
            </a:solidFill>
          </a:ln>
          <a:effectLst>
            <a:outerShdw blurRad="520700" sx="96000" sy="96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13EDBD50-DFF0-C94C-9040-FC676EF7C9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88514" y="2796231"/>
            <a:ext cx="2906249" cy="290624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44450">
            <a:solidFill>
              <a:schemeClr val="bg1"/>
            </a:solidFill>
          </a:ln>
          <a:effectLst>
            <a:outerShdw blurRad="520700" sx="96000" sy="96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21AECC4-BB78-6F48-8562-153B791EEB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1325563"/>
          </a:xfrm>
        </p:spPr>
        <p:txBody>
          <a:bodyPr/>
          <a:lstStyle>
            <a:lvl1pPr>
              <a:defRPr sz="3700" b="1" i="0">
                <a:solidFill>
                  <a:srgbClr val="0A305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de-DE" dirty="0"/>
              <a:t>ÜBERSCHRIFT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426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FF8DC-09EF-934E-92A6-77762E19DBE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1212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787BF551-DC40-8943-8DFB-97642CDAD2AF}"/>
              </a:ext>
            </a:extLst>
          </p:cNvPr>
          <p:cNvSpPr/>
          <p:nvPr userDrawn="1"/>
        </p:nvSpPr>
        <p:spPr>
          <a:xfrm>
            <a:off x="5733657" y="3431493"/>
            <a:ext cx="1760652" cy="1760652"/>
          </a:xfrm>
          <a:prstGeom prst="ellipse">
            <a:avLst/>
          </a:prstGeom>
          <a:solidFill>
            <a:srgbClr val="F394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589639-0510-8041-98B2-B1C76CEFFC60}"/>
              </a:ext>
            </a:extLst>
          </p:cNvPr>
          <p:cNvSpPr/>
          <p:nvPr userDrawn="1"/>
        </p:nvSpPr>
        <p:spPr>
          <a:xfrm>
            <a:off x="5920620" y="136524"/>
            <a:ext cx="3061115" cy="3061115"/>
          </a:xfrm>
          <a:prstGeom prst="ellipse">
            <a:avLst/>
          </a:prstGeom>
          <a:solidFill>
            <a:srgbClr val="8AB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71BBD0C-6EB0-5C45-A1C4-F01A45EB0693}"/>
              </a:ext>
            </a:extLst>
          </p:cNvPr>
          <p:cNvSpPr/>
          <p:nvPr userDrawn="1"/>
        </p:nvSpPr>
        <p:spPr>
          <a:xfrm>
            <a:off x="5920621" y="136523"/>
            <a:ext cx="3061115" cy="3061115"/>
          </a:xfrm>
          <a:prstGeom prst="ellipse">
            <a:avLst/>
          </a:prstGeom>
          <a:solidFill>
            <a:srgbClr val="8AB5E1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8650" y="4041046"/>
            <a:ext cx="7886700" cy="1926036"/>
          </a:xfrm>
        </p:spPr>
        <p:txBody>
          <a:bodyPr anchor="b"/>
          <a:lstStyle>
            <a:lvl1pPr algn="l">
              <a:defRPr sz="4500" b="1" i="0" spc="0">
                <a:solidFill>
                  <a:srgbClr val="0A305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de-DE" dirty="0"/>
              <a:t>HIER STEHT EINE ÜBERSCHRIFT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44B74C0-B042-3249-8020-36AD4CB5AD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1591" y="659877"/>
            <a:ext cx="1853285" cy="1005978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96C4C1AC-DD72-0B45-848F-F362D5E2C80E}"/>
              </a:ext>
            </a:extLst>
          </p:cNvPr>
          <p:cNvSpPr/>
          <p:nvPr userDrawn="1"/>
        </p:nvSpPr>
        <p:spPr>
          <a:xfrm>
            <a:off x="829559" y="754144"/>
            <a:ext cx="1216057" cy="1216057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9D148EA-C613-A943-A590-10A3673B0D85}"/>
              </a:ext>
            </a:extLst>
          </p:cNvPr>
          <p:cNvSpPr/>
          <p:nvPr userDrawn="1"/>
        </p:nvSpPr>
        <p:spPr>
          <a:xfrm>
            <a:off x="617454" y="296129"/>
            <a:ext cx="820133" cy="820133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1C83C95-FE8F-1C47-B858-98C3C5EB9D4D}"/>
              </a:ext>
            </a:extLst>
          </p:cNvPr>
          <p:cNvSpPr/>
          <p:nvPr userDrawn="1"/>
        </p:nvSpPr>
        <p:spPr>
          <a:xfrm>
            <a:off x="5733657" y="3429000"/>
            <a:ext cx="1760652" cy="1760652"/>
          </a:xfrm>
          <a:prstGeom prst="ellipse">
            <a:avLst/>
          </a:prstGeom>
          <a:solidFill>
            <a:srgbClr val="F3943F">
              <a:alpha val="4078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E565CE2-3946-CF49-8952-77C4E1071908}"/>
              </a:ext>
            </a:extLst>
          </p:cNvPr>
          <p:cNvSpPr/>
          <p:nvPr userDrawn="1"/>
        </p:nvSpPr>
        <p:spPr>
          <a:xfrm>
            <a:off x="-160232" y="6544300"/>
            <a:ext cx="485064" cy="485064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627F8FD-C654-1E4B-89A2-F64111C99104}"/>
              </a:ext>
            </a:extLst>
          </p:cNvPr>
          <p:cNvSpPr/>
          <p:nvPr userDrawn="1"/>
        </p:nvSpPr>
        <p:spPr>
          <a:xfrm>
            <a:off x="1495729" y="3009051"/>
            <a:ext cx="700638" cy="700638"/>
          </a:xfrm>
          <a:prstGeom prst="ellipse">
            <a:avLst/>
          </a:prstGeom>
          <a:solidFill>
            <a:srgbClr val="C45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E8B2DF6-F487-634F-BC7A-2CEADED32664}"/>
              </a:ext>
            </a:extLst>
          </p:cNvPr>
          <p:cNvSpPr/>
          <p:nvPr userDrawn="1"/>
        </p:nvSpPr>
        <p:spPr>
          <a:xfrm>
            <a:off x="635968" y="3499058"/>
            <a:ext cx="421262" cy="421262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04CD9DA-19A4-444B-895C-5CEEAE8B6FCA}"/>
              </a:ext>
            </a:extLst>
          </p:cNvPr>
          <p:cNvSpPr/>
          <p:nvPr userDrawn="1"/>
        </p:nvSpPr>
        <p:spPr>
          <a:xfrm>
            <a:off x="7621571" y="3277834"/>
            <a:ext cx="626883" cy="626883"/>
          </a:xfrm>
          <a:prstGeom prst="ellipse">
            <a:avLst/>
          </a:prstGeom>
          <a:solidFill>
            <a:srgbClr val="9CB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51A1234-D7D0-EC42-88A5-DE0258D3E592}"/>
              </a:ext>
            </a:extLst>
          </p:cNvPr>
          <p:cNvSpPr/>
          <p:nvPr userDrawn="1"/>
        </p:nvSpPr>
        <p:spPr>
          <a:xfrm>
            <a:off x="7935012" y="5733930"/>
            <a:ext cx="1821730" cy="1821730"/>
          </a:xfrm>
          <a:prstGeom prst="ellipse">
            <a:avLst/>
          </a:prstGeom>
          <a:solidFill>
            <a:srgbClr val="7D6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7B8C0BD-2ECB-E94C-9F9D-4A7C6D4C10F8}"/>
              </a:ext>
            </a:extLst>
          </p:cNvPr>
          <p:cNvSpPr/>
          <p:nvPr userDrawn="1"/>
        </p:nvSpPr>
        <p:spPr>
          <a:xfrm>
            <a:off x="2402545" y="1100686"/>
            <a:ext cx="3408515" cy="3408515"/>
          </a:xfrm>
          <a:prstGeom prst="ellipse">
            <a:avLst/>
          </a:prstGeom>
          <a:solidFill>
            <a:srgbClr val="3C639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AC276A1-757C-A94F-93D4-EC30A74382D1}"/>
              </a:ext>
            </a:extLst>
          </p:cNvPr>
          <p:cNvSpPr/>
          <p:nvPr userDrawn="1"/>
        </p:nvSpPr>
        <p:spPr>
          <a:xfrm>
            <a:off x="2511474" y="1237015"/>
            <a:ext cx="3408515" cy="3408515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8089B4D-573B-B04D-B70F-5A78689122AF}"/>
              </a:ext>
            </a:extLst>
          </p:cNvPr>
          <p:cNvSpPr/>
          <p:nvPr userDrawn="1"/>
        </p:nvSpPr>
        <p:spPr>
          <a:xfrm>
            <a:off x="2926557" y="101909"/>
            <a:ext cx="897063" cy="897063"/>
          </a:xfrm>
          <a:prstGeom prst="ellipse">
            <a:avLst/>
          </a:prstGeom>
          <a:solidFill>
            <a:srgbClr val="8AB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A5254DF-3CE2-6C4F-8F62-637D0D3E6008}"/>
              </a:ext>
            </a:extLst>
          </p:cNvPr>
          <p:cNvSpPr/>
          <p:nvPr userDrawn="1"/>
        </p:nvSpPr>
        <p:spPr>
          <a:xfrm>
            <a:off x="1424653" y="3840542"/>
            <a:ext cx="1241925" cy="1241925"/>
          </a:xfrm>
          <a:prstGeom prst="ellipse">
            <a:avLst/>
          </a:prstGeom>
          <a:solidFill>
            <a:srgbClr val="FBB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platzhalter 29">
            <a:extLst>
              <a:ext uri="{FF2B5EF4-FFF2-40B4-BE49-F238E27FC236}">
                <a16:creationId xmlns:a16="http://schemas.microsoft.com/office/drawing/2014/main" id="{2948BF9A-D991-E94C-B76B-F9BDBCC579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7454" y="5914802"/>
            <a:ext cx="7897896" cy="605971"/>
          </a:xfrm>
        </p:spPr>
        <p:txBody>
          <a:bodyPr/>
          <a:lstStyle>
            <a:lvl1pPr>
              <a:buNone/>
              <a:defRPr sz="2700" b="1"/>
            </a:lvl1pPr>
          </a:lstStyle>
          <a:p>
            <a:pPr lvl="0"/>
            <a:r>
              <a:rPr lang="de-DE" dirty="0"/>
              <a:t>Hier steht eine längere </a:t>
            </a:r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1116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der Prä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354153A6-4C98-9040-B56E-BF1CB546FF56}"/>
              </a:ext>
            </a:extLst>
          </p:cNvPr>
          <p:cNvSpPr/>
          <p:nvPr userDrawn="1"/>
        </p:nvSpPr>
        <p:spPr>
          <a:xfrm>
            <a:off x="-1" y="1825624"/>
            <a:ext cx="9144001" cy="4351333"/>
          </a:xfrm>
          <a:prstGeom prst="rect">
            <a:avLst/>
          </a:prstGeom>
          <a:solidFill>
            <a:srgbClr val="89B4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A21F17-B0F6-004B-AF78-6B0736F3BC81}"/>
              </a:ext>
            </a:extLst>
          </p:cNvPr>
          <p:cNvSpPr/>
          <p:nvPr userDrawn="1"/>
        </p:nvSpPr>
        <p:spPr>
          <a:xfrm>
            <a:off x="7805395" y="427391"/>
            <a:ext cx="1173634" cy="1173634"/>
          </a:xfrm>
          <a:prstGeom prst="ellipse">
            <a:avLst/>
          </a:prstGeom>
          <a:solidFill>
            <a:srgbClr val="3C639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700" b="1" i="0">
                <a:solidFill>
                  <a:srgbClr val="0A305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de-DE" dirty="0"/>
              <a:t>GLIEDERUNG DER PRÄSENTATION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89B4E1"/>
          </a:solidFill>
        </p:spPr>
        <p:txBody>
          <a:bodyPr/>
          <a:lstStyle>
            <a:lvl1pPr>
              <a:defRPr sz="2700"/>
            </a:lvl1pPr>
            <a:lvl2pPr>
              <a:buFont typeface="Arial" panose="020B0604020202020204" pitchFamily="34" charset="0"/>
              <a:buChar char="•"/>
              <a:defRPr sz="2200"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endParaRPr lang="de-DE" dirty="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90D61A49-A281-384A-8916-64ED31ED251B}"/>
              </a:ext>
            </a:extLst>
          </p:cNvPr>
          <p:cNvCxnSpPr>
            <a:cxnSpLocks/>
          </p:cNvCxnSpPr>
          <p:nvPr userDrawn="1"/>
        </p:nvCxnSpPr>
        <p:spPr>
          <a:xfrm>
            <a:off x="628650" y="6176963"/>
            <a:ext cx="7886700" cy="0"/>
          </a:xfrm>
          <a:prstGeom prst="line">
            <a:avLst/>
          </a:prstGeom>
          <a:ln w="31750">
            <a:solidFill>
              <a:srgbClr val="3C63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10D4893B-D5E0-794F-9007-7FBEABFC750C}"/>
              </a:ext>
            </a:extLst>
          </p:cNvPr>
          <p:cNvSpPr/>
          <p:nvPr userDrawn="1"/>
        </p:nvSpPr>
        <p:spPr>
          <a:xfrm>
            <a:off x="7762973" y="362167"/>
            <a:ext cx="1216057" cy="1216057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AEFC22-A2ED-6D46-86BA-C77C97DBCEFC}"/>
              </a:ext>
            </a:extLst>
          </p:cNvPr>
          <p:cNvSpPr/>
          <p:nvPr userDrawn="1"/>
        </p:nvSpPr>
        <p:spPr>
          <a:xfrm>
            <a:off x="8568963" y="-47900"/>
            <a:ext cx="820133" cy="820133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C0DCBDB-CBA4-9C4D-8D22-82C732946ACB}"/>
              </a:ext>
            </a:extLst>
          </p:cNvPr>
          <p:cNvSpPr/>
          <p:nvPr userDrawn="1"/>
        </p:nvSpPr>
        <p:spPr>
          <a:xfrm>
            <a:off x="-809794" y="6176963"/>
            <a:ext cx="1365975" cy="1365975"/>
          </a:xfrm>
          <a:prstGeom prst="ellipse">
            <a:avLst/>
          </a:prstGeom>
          <a:solidFill>
            <a:srgbClr val="3C639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816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5DB3D6AD-A069-AE4F-8FF9-1C328E6F972B}"/>
              </a:ext>
            </a:extLst>
          </p:cNvPr>
          <p:cNvSpPr/>
          <p:nvPr userDrawn="1"/>
        </p:nvSpPr>
        <p:spPr>
          <a:xfrm>
            <a:off x="-841218" y="3348954"/>
            <a:ext cx="8982172" cy="8982172"/>
          </a:xfrm>
          <a:prstGeom prst="ellipse">
            <a:avLst/>
          </a:prstGeom>
          <a:solidFill>
            <a:srgbClr val="89B4E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B77D8AB-9726-0B43-8AFC-02D6699E1478}"/>
              </a:ext>
            </a:extLst>
          </p:cNvPr>
          <p:cNvSpPr/>
          <p:nvPr userDrawn="1"/>
        </p:nvSpPr>
        <p:spPr>
          <a:xfrm>
            <a:off x="-654020" y="3348954"/>
            <a:ext cx="8982172" cy="8982172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5745BE-4514-3340-A230-88502D7FF3AC}"/>
              </a:ext>
            </a:extLst>
          </p:cNvPr>
          <p:cNvSpPr/>
          <p:nvPr userDrawn="1"/>
        </p:nvSpPr>
        <p:spPr>
          <a:xfrm>
            <a:off x="477821" y="1433194"/>
            <a:ext cx="1995806" cy="1995806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231A889-CA78-5142-BFC2-CB6B2DB25F9C}"/>
              </a:ext>
            </a:extLst>
          </p:cNvPr>
          <p:cNvSpPr/>
          <p:nvPr userDrawn="1"/>
        </p:nvSpPr>
        <p:spPr>
          <a:xfrm>
            <a:off x="1657806" y="958822"/>
            <a:ext cx="956926" cy="956926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39B40D3-8FC8-7441-9674-8E033C43212B}"/>
              </a:ext>
            </a:extLst>
          </p:cNvPr>
          <p:cNvSpPr/>
          <p:nvPr userDrawn="1"/>
        </p:nvSpPr>
        <p:spPr>
          <a:xfrm>
            <a:off x="5373302" y="850510"/>
            <a:ext cx="485064" cy="485064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569E1DD-366F-8C4D-BB9B-D0577CC0C41E}"/>
              </a:ext>
            </a:extLst>
          </p:cNvPr>
          <p:cNvSpPr/>
          <p:nvPr userDrawn="1"/>
        </p:nvSpPr>
        <p:spPr>
          <a:xfrm>
            <a:off x="7956223" y="-730609"/>
            <a:ext cx="3002376" cy="3002376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E43EFED8-0F47-BC46-9379-5E6CEA01A6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4180278"/>
            <a:ext cx="6857237" cy="1827212"/>
          </a:xfrm>
        </p:spPr>
        <p:txBody>
          <a:bodyPr anchor="b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1" i="0">
                <a:solidFill>
                  <a:srgbClr val="0A305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buNone/>
              <a:defRPr sz="3700"/>
            </a:lvl2pPr>
            <a:lvl3pPr>
              <a:defRPr sz="3700"/>
            </a:lvl3pPr>
            <a:lvl4pPr>
              <a:defRPr sz="3700"/>
            </a:lvl4pPr>
            <a:lvl5pPr>
              <a:defRPr sz="3700"/>
            </a:lvl5pPr>
          </a:lstStyle>
          <a:p>
            <a:pPr lvl="0"/>
            <a:r>
              <a:rPr lang="de-DE" dirty="0"/>
              <a:t>Zwischenüberschrift für allgemeinen Bereich</a:t>
            </a:r>
          </a:p>
        </p:txBody>
      </p:sp>
    </p:spTree>
    <p:extLst>
      <p:ext uri="{BB962C8B-B14F-4D97-AF65-F5344CB8AC3E}">
        <p14:creationId xmlns:p14="http://schemas.microsoft.com/office/powerpoint/2010/main" val="3864140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 Mint">
    <p:bg>
      <p:bgPr>
        <a:solidFill>
          <a:srgbClr val="5287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5DB3D6AD-A069-AE4F-8FF9-1C328E6F972B}"/>
              </a:ext>
            </a:extLst>
          </p:cNvPr>
          <p:cNvSpPr/>
          <p:nvPr userDrawn="1"/>
        </p:nvSpPr>
        <p:spPr>
          <a:xfrm>
            <a:off x="-841218" y="3348954"/>
            <a:ext cx="8982172" cy="8982172"/>
          </a:xfrm>
          <a:prstGeom prst="ellipse">
            <a:avLst/>
          </a:prstGeom>
          <a:solidFill>
            <a:srgbClr val="3C639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B77D8AB-9726-0B43-8AFC-02D6699E1478}"/>
              </a:ext>
            </a:extLst>
          </p:cNvPr>
          <p:cNvSpPr/>
          <p:nvPr userDrawn="1"/>
        </p:nvSpPr>
        <p:spPr>
          <a:xfrm>
            <a:off x="-654020" y="3348954"/>
            <a:ext cx="8982172" cy="8982172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5745BE-4514-3340-A230-88502D7FF3AC}"/>
              </a:ext>
            </a:extLst>
          </p:cNvPr>
          <p:cNvSpPr/>
          <p:nvPr userDrawn="1"/>
        </p:nvSpPr>
        <p:spPr>
          <a:xfrm>
            <a:off x="477821" y="1433194"/>
            <a:ext cx="1995806" cy="1995806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231A889-CA78-5142-BFC2-CB6B2DB25F9C}"/>
              </a:ext>
            </a:extLst>
          </p:cNvPr>
          <p:cNvSpPr/>
          <p:nvPr userDrawn="1"/>
        </p:nvSpPr>
        <p:spPr>
          <a:xfrm>
            <a:off x="1657806" y="958822"/>
            <a:ext cx="956926" cy="956926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39B40D3-8FC8-7441-9674-8E033C43212B}"/>
              </a:ext>
            </a:extLst>
          </p:cNvPr>
          <p:cNvSpPr/>
          <p:nvPr userDrawn="1"/>
        </p:nvSpPr>
        <p:spPr>
          <a:xfrm>
            <a:off x="5373302" y="850510"/>
            <a:ext cx="485064" cy="485064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569E1DD-366F-8C4D-BB9B-D0577CC0C41E}"/>
              </a:ext>
            </a:extLst>
          </p:cNvPr>
          <p:cNvSpPr/>
          <p:nvPr userDrawn="1"/>
        </p:nvSpPr>
        <p:spPr>
          <a:xfrm>
            <a:off x="7956223" y="-730609"/>
            <a:ext cx="3002376" cy="3002376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E43EFED8-0F47-BC46-9379-5E6CEA01A6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4180278"/>
            <a:ext cx="6857237" cy="1827212"/>
          </a:xfrm>
        </p:spPr>
        <p:txBody>
          <a:bodyPr anchor="b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buNone/>
              <a:defRPr sz="3700"/>
            </a:lvl2pPr>
            <a:lvl3pPr>
              <a:defRPr sz="3700"/>
            </a:lvl3pPr>
            <a:lvl4pPr>
              <a:defRPr sz="3700"/>
            </a:lvl4pPr>
            <a:lvl5pPr>
              <a:defRPr sz="3700"/>
            </a:lvl5pPr>
          </a:lstStyle>
          <a:p>
            <a:pPr lvl="0"/>
            <a:r>
              <a:rPr lang="de-DE" dirty="0"/>
              <a:t>Zwischenüberschrift für den</a:t>
            </a:r>
            <a:br>
              <a:rPr lang="de-DE" dirty="0"/>
            </a:br>
            <a:r>
              <a:rPr lang="de-DE" dirty="0"/>
              <a:t>Bereich Mint</a:t>
            </a:r>
          </a:p>
        </p:txBody>
      </p:sp>
    </p:spTree>
    <p:extLst>
      <p:ext uri="{BB962C8B-B14F-4D97-AF65-F5344CB8AC3E}">
        <p14:creationId xmlns:p14="http://schemas.microsoft.com/office/powerpoint/2010/main" val="286873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 Sport">
    <p:bg>
      <p:bgPr>
        <a:solidFill>
          <a:srgbClr val="C453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5DB3D6AD-A069-AE4F-8FF9-1C328E6F972B}"/>
              </a:ext>
            </a:extLst>
          </p:cNvPr>
          <p:cNvSpPr/>
          <p:nvPr userDrawn="1"/>
        </p:nvSpPr>
        <p:spPr>
          <a:xfrm>
            <a:off x="-841218" y="3348954"/>
            <a:ext cx="8982172" cy="8982172"/>
          </a:xfrm>
          <a:prstGeom prst="ellipse">
            <a:avLst/>
          </a:prstGeom>
          <a:solidFill>
            <a:srgbClr val="78332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B77D8AB-9726-0B43-8AFC-02D6699E1478}"/>
              </a:ext>
            </a:extLst>
          </p:cNvPr>
          <p:cNvSpPr/>
          <p:nvPr userDrawn="1"/>
        </p:nvSpPr>
        <p:spPr>
          <a:xfrm>
            <a:off x="-654020" y="3348954"/>
            <a:ext cx="8982172" cy="8982172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5745BE-4514-3340-A230-88502D7FF3AC}"/>
              </a:ext>
            </a:extLst>
          </p:cNvPr>
          <p:cNvSpPr/>
          <p:nvPr userDrawn="1"/>
        </p:nvSpPr>
        <p:spPr>
          <a:xfrm>
            <a:off x="477821" y="1433194"/>
            <a:ext cx="1995806" cy="1995806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231A889-CA78-5142-BFC2-CB6B2DB25F9C}"/>
              </a:ext>
            </a:extLst>
          </p:cNvPr>
          <p:cNvSpPr/>
          <p:nvPr userDrawn="1"/>
        </p:nvSpPr>
        <p:spPr>
          <a:xfrm>
            <a:off x="1657806" y="958822"/>
            <a:ext cx="956926" cy="956926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39B40D3-8FC8-7441-9674-8E033C43212B}"/>
              </a:ext>
            </a:extLst>
          </p:cNvPr>
          <p:cNvSpPr/>
          <p:nvPr userDrawn="1"/>
        </p:nvSpPr>
        <p:spPr>
          <a:xfrm>
            <a:off x="5373302" y="850510"/>
            <a:ext cx="485064" cy="485064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569E1DD-366F-8C4D-BB9B-D0577CC0C41E}"/>
              </a:ext>
            </a:extLst>
          </p:cNvPr>
          <p:cNvSpPr/>
          <p:nvPr userDrawn="1"/>
        </p:nvSpPr>
        <p:spPr>
          <a:xfrm>
            <a:off x="7956223" y="-730609"/>
            <a:ext cx="3002376" cy="3002376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BB45F114-64C4-E64D-955C-C240081B34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4180278"/>
            <a:ext cx="6857237" cy="1827212"/>
          </a:xfrm>
        </p:spPr>
        <p:txBody>
          <a:bodyPr anchor="b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buNone/>
              <a:defRPr sz="3700"/>
            </a:lvl2pPr>
            <a:lvl3pPr>
              <a:defRPr sz="3700"/>
            </a:lvl3pPr>
            <a:lvl4pPr>
              <a:defRPr sz="3700"/>
            </a:lvl4pPr>
            <a:lvl5pPr>
              <a:defRPr sz="3700"/>
            </a:lvl5pPr>
          </a:lstStyle>
          <a:p>
            <a:pPr lvl="0"/>
            <a:r>
              <a:rPr lang="de-DE" dirty="0"/>
              <a:t>Zwischenüberschrift für den</a:t>
            </a:r>
            <a:br>
              <a:rPr lang="de-DE" dirty="0"/>
            </a:br>
            <a:r>
              <a:rPr lang="de-DE" dirty="0"/>
              <a:t>Bereich Sport</a:t>
            </a:r>
          </a:p>
        </p:txBody>
      </p:sp>
    </p:spTree>
    <p:extLst>
      <p:ext uri="{BB962C8B-B14F-4D97-AF65-F5344CB8AC3E}">
        <p14:creationId xmlns:p14="http://schemas.microsoft.com/office/powerpoint/2010/main" val="1741424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 Musik">
    <p:bg>
      <p:bgPr>
        <a:solidFill>
          <a:srgbClr val="F394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5DB3D6AD-A069-AE4F-8FF9-1C328E6F972B}"/>
              </a:ext>
            </a:extLst>
          </p:cNvPr>
          <p:cNvSpPr/>
          <p:nvPr userDrawn="1"/>
        </p:nvSpPr>
        <p:spPr>
          <a:xfrm>
            <a:off x="-841218" y="3348954"/>
            <a:ext cx="8982172" cy="8982172"/>
          </a:xfrm>
          <a:prstGeom prst="ellipse">
            <a:avLst/>
          </a:prstGeom>
          <a:solidFill>
            <a:srgbClr val="FFC38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B77D8AB-9726-0B43-8AFC-02D6699E1478}"/>
              </a:ext>
            </a:extLst>
          </p:cNvPr>
          <p:cNvSpPr/>
          <p:nvPr userDrawn="1"/>
        </p:nvSpPr>
        <p:spPr>
          <a:xfrm>
            <a:off x="-654020" y="3348954"/>
            <a:ext cx="8982172" cy="8982172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5745BE-4514-3340-A230-88502D7FF3AC}"/>
              </a:ext>
            </a:extLst>
          </p:cNvPr>
          <p:cNvSpPr/>
          <p:nvPr userDrawn="1"/>
        </p:nvSpPr>
        <p:spPr>
          <a:xfrm>
            <a:off x="477821" y="1433194"/>
            <a:ext cx="1995806" cy="1995806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231A889-CA78-5142-BFC2-CB6B2DB25F9C}"/>
              </a:ext>
            </a:extLst>
          </p:cNvPr>
          <p:cNvSpPr/>
          <p:nvPr userDrawn="1"/>
        </p:nvSpPr>
        <p:spPr>
          <a:xfrm>
            <a:off x="1657806" y="958822"/>
            <a:ext cx="956926" cy="956926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39B40D3-8FC8-7441-9674-8E033C43212B}"/>
              </a:ext>
            </a:extLst>
          </p:cNvPr>
          <p:cNvSpPr/>
          <p:nvPr userDrawn="1"/>
        </p:nvSpPr>
        <p:spPr>
          <a:xfrm>
            <a:off x="5373302" y="850510"/>
            <a:ext cx="485064" cy="485064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569E1DD-366F-8C4D-BB9B-D0577CC0C41E}"/>
              </a:ext>
            </a:extLst>
          </p:cNvPr>
          <p:cNvSpPr/>
          <p:nvPr userDrawn="1"/>
        </p:nvSpPr>
        <p:spPr>
          <a:xfrm>
            <a:off x="7956223" y="-730609"/>
            <a:ext cx="3002376" cy="3002376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E7FD4D9E-1DA4-9C42-8F6F-FC33BE0090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4180278"/>
            <a:ext cx="6857237" cy="1827212"/>
          </a:xfrm>
        </p:spPr>
        <p:txBody>
          <a:bodyPr anchor="b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1" i="0">
                <a:solidFill>
                  <a:srgbClr val="0A305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buNone/>
              <a:defRPr sz="3700"/>
            </a:lvl2pPr>
            <a:lvl3pPr>
              <a:defRPr sz="3700"/>
            </a:lvl3pPr>
            <a:lvl4pPr>
              <a:defRPr sz="3700"/>
            </a:lvl4pPr>
            <a:lvl5pPr>
              <a:defRPr sz="3700"/>
            </a:lvl5pPr>
          </a:lstStyle>
          <a:p>
            <a:pPr lvl="0"/>
            <a:r>
              <a:rPr lang="de-DE" dirty="0"/>
              <a:t>Zwischenüberschrift für den</a:t>
            </a:r>
            <a:br>
              <a:rPr lang="de-DE" dirty="0"/>
            </a:br>
            <a:r>
              <a:rPr lang="de-DE" dirty="0"/>
              <a:t>Bereich Sport</a:t>
            </a:r>
          </a:p>
        </p:txBody>
      </p:sp>
    </p:spTree>
    <p:extLst>
      <p:ext uri="{BB962C8B-B14F-4D97-AF65-F5344CB8AC3E}">
        <p14:creationId xmlns:p14="http://schemas.microsoft.com/office/powerpoint/2010/main" val="2373927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 Sprachen">
    <p:bg>
      <p:bgPr>
        <a:solidFill>
          <a:srgbClr val="FBB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5DB3D6AD-A069-AE4F-8FF9-1C328E6F972B}"/>
              </a:ext>
            </a:extLst>
          </p:cNvPr>
          <p:cNvSpPr/>
          <p:nvPr userDrawn="1"/>
        </p:nvSpPr>
        <p:spPr>
          <a:xfrm>
            <a:off x="-841218" y="3348954"/>
            <a:ext cx="8982172" cy="8982172"/>
          </a:xfrm>
          <a:prstGeom prst="ellipse">
            <a:avLst/>
          </a:prstGeom>
          <a:solidFill>
            <a:srgbClr val="FBD46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B77D8AB-9726-0B43-8AFC-02D6699E1478}"/>
              </a:ext>
            </a:extLst>
          </p:cNvPr>
          <p:cNvSpPr/>
          <p:nvPr userDrawn="1"/>
        </p:nvSpPr>
        <p:spPr>
          <a:xfrm>
            <a:off x="-654020" y="3348954"/>
            <a:ext cx="8982172" cy="8982172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5745BE-4514-3340-A230-88502D7FF3AC}"/>
              </a:ext>
            </a:extLst>
          </p:cNvPr>
          <p:cNvSpPr/>
          <p:nvPr userDrawn="1"/>
        </p:nvSpPr>
        <p:spPr>
          <a:xfrm>
            <a:off x="477821" y="1433194"/>
            <a:ext cx="1995806" cy="1995806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231A889-CA78-5142-BFC2-CB6B2DB25F9C}"/>
              </a:ext>
            </a:extLst>
          </p:cNvPr>
          <p:cNvSpPr/>
          <p:nvPr userDrawn="1"/>
        </p:nvSpPr>
        <p:spPr>
          <a:xfrm>
            <a:off x="1657806" y="958822"/>
            <a:ext cx="956926" cy="956926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39B40D3-8FC8-7441-9674-8E033C43212B}"/>
              </a:ext>
            </a:extLst>
          </p:cNvPr>
          <p:cNvSpPr/>
          <p:nvPr userDrawn="1"/>
        </p:nvSpPr>
        <p:spPr>
          <a:xfrm>
            <a:off x="5373302" y="850510"/>
            <a:ext cx="485064" cy="485064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569E1DD-366F-8C4D-BB9B-D0577CC0C41E}"/>
              </a:ext>
            </a:extLst>
          </p:cNvPr>
          <p:cNvSpPr/>
          <p:nvPr userDrawn="1"/>
        </p:nvSpPr>
        <p:spPr>
          <a:xfrm>
            <a:off x="7956223" y="-730609"/>
            <a:ext cx="3002376" cy="3002376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D8E8B8-FB46-C449-9C49-D50589331622}"/>
              </a:ext>
            </a:extLst>
          </p:cNvPr>
          <p:cNvSpPr/>
          <p:nvPr userDrawn="1"/>
        </p:nvSpPr>
        <p:spPr>
          <a:xfrm>
            <a:off x="11702509" y="4423509"/>
            <a:ext cx="1241925" cy="1241925"/>
          </a:xfrm>
          <a:prstGeom prst="ellipse">
            <a:avLst/>
          </a:prstGeom>
          <a:solidFill>
            <a:srgbClr val="FBB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platzhalter 16">
            <a:extLst>
              <a:ext uri="{FF2B5EF4-FFF2-40B4-BE49-F238E27FC236}">
                <a16:creationId xmlns:a16="http://schemas.microsoft.com/office/drawing/2014/main" id="{D07A459F-FC52-FC40-B91F-E3E0A75B06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4180278"/>
            <a:ext cx="6857237" cy="1827212"/>
          </a:xfrm>
        </p:spPr>
        <p:txBody>
          <a:bodyPr anchor="b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1" i="0">
                <a:solidFill>
                  <a:srgbClr val="0A305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buNone/>
              <a:defRPr sz="3700"/>
            </a:lvl2pPr>
            <a:lvl3pPr>
              <a:defRPr sz="3700"/>
            </a:lvl3pPr>
            <a:lvl4pPr>
              <a:defRPr sz="3700"/>
            </a:lvl4pPr>
            <a:lvl5pPr>
              <a:defRPr sz="3700"/>
            </a:lvl5pPr>
          </a:lstStyle>
          <a:p>
            <a:pPr lvl="0"/>
            <a:r>
              <a:rPr lang="de-DE" dirty="0"/>
              <a:t>Zwischenüberschrift für den</a:t>
            </a:r>
            <a:br>
              <a:rPr lang="de-DE" dirty="0"/>
            </a:br>
            <a:r>
              <a:rPr lang="de-DE" dirty="0"/>
              <a:t>Bereich Sprachen</a:t>
            </a:r>
          </a:p>
        </p:txBody>
      </p:sp>
    </p:spTree>
    <p:extLst>
      <p:ext uri="{BB962C8B-B14F-4D97-AF65-F5344CB8AC3E}">
        <p14:creationId xmlns:p14="http://schemas.microsoft.com/office/powerpoint/2010/main" val="2454510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 Kunst / Theater">
    <p:bg>
      <p:bgPr>
        <a:solidFill>
          <a:srgbClr val="7D65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5DB3D6AD-A069-AE4F-8FF9-1C328E6F972B}"/>
              </a:ext>
            </a:extLst>
          </p:cNvPr>
          <p:cNvSpPr/>
          <p:nvPr userDrawn="1"/>
        </p:nvSpPr>
        <p:spPr>
          <a:xfrm>
            <a:off x="-841218" y="3348954"/>
            <a:ext cx="8982172" cy="8982172"/>
          </a:xfrm>
          <a:prstGeom prst="ellipse">
            <a:avLst/>
          </a:prstGeom>
          <a:solidFill>
            <a:srgbClr val="4D3E6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B77D8AB-9726-0B43-8AFC-02D6699E1478}"/>
              </a:ext>
            </a:extLst>
          </p:cNvPr>
          <p:cNvSpPr/>
          <p:nvPr userDrawn="1"/>
        </p:nvSpPr>
        <p:spPr>
          <a:xfrm>
            <a:off x="-654020" y="3348954"/>
            <a:ext cx="8982172" cy="8982172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5745BE-4514-3340-A230-88502D7FF3AC}"/>
              </a:ext>
            </a:extLst>
          </p:cNvPr>
          <p:cNvSpPr/>
          <p:nvPr userDrawn="1"/>
        </p:nvSpPr>
        <p:spPr>
          <a:xfrm>
            <a:off x="477821" y="1433194"/>
            <a:ext cx="1995806" cy="1995806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231A889-CA78-5142-BFC2-CB6B2DB25F9C}"/>
              </a:ext>
            </a:extLst>
          </p:cNvPr>
          <p:cNvSpPr/>
          <p:nvPr userDrawn="1"/>
        </p:nvSpPr>
        <p:spPr>
          <a:xfrm>
            <a:off x="1657806" y="958822"/>
            <a:ext cx="956926" cy="956926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39B40D3-8FC8-7441-9674-8E033C43212B}"/>
              </a:ext>
            </a:extLst>
          </p:cNvPr>
          <p:cNvSpPr/>
          <p:nvPr userDrawn="1"/>
        </p:nvSpPr>
        <p:spPr>
          <a:xfrm>
            <a:off x="5373302" y="850510"/>
            <a:ext cx="485064" cy="485064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569E1DD-366F-8C4D-BB9B-D0577CC0C41E}"/>
              </a:ext>
            </a:extLst>
          </p:cNvPr>
          <p:cNvSpPr/>
          <p:nvPr userDrawn="1"/>
        </p:nvSpPr>
        <p:spPr>
          <a:xfrm>
            <a:off x="7956223" y="-730609"/>
            <a:ext cx="3002376" cy="3002376"/>
          </a:xfrm>
          <a:prstGeom prst="ellipse">
            <a:avLst/>
          </a:prstGeom>
          <a:noFill/>
          <a:ln w="28575">
            <a:solidFill>
              <a:srgbClr val="0A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platzhalter 16">
            <a:extLst>
              <a:ext uri="{FF2B5EF4-FFF2-40B4-BE49-F238E27FC236}">
                <a16:creationId xmlns:a16="http://schemas.microsoft.com/office/drawing/2014/main" id="{B3829C37-87E4-344A-BFE1-551A68A31E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4180278"/>
            <a:ext cx="6857237" cy="1827212"/>
          </a:xfrm>
        </p:spPr>
        <p:txBody>
          <a:bodyPr anchor="b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buNone/>
              <a:defRPr sz="3700"/>
            </a:lvl2pPr>
            <a:lvl3pPr>
              <a:defRPr sz="3700"/>
            </a:lvl3pPr>
            <a:lvl4pPr>
              <a:defRPr sz="3700"/>
            </a:lvl4pPr>
            <a:lvl5pPr>
              <a:defRPr sz="3700"/>
            </a:lvl5pPr>
          </a:lstStyle>
          <a:p>
            <a:pPr lvl="0"/>
            <a:r>
              <a:rPr lang="de-DE" dirty="0"/>
              <a:t>Zwischenüberschrift für den</a:t>
            </a:r>
            <a:br>
              <a:rPr lang="de-DE" dirty="0"/>
            </a:br>
            <a:r>
              <a:rPr lang="de-DE" dirty="0"/>
              <a:t>Bereich Kunst / Theater</a:t>
            </a:r>
          </a:p>
        </p:txBody>
      </p:sp>
    </p:spTree>
    <p:extLst>
      <p:ext uri="{BB962C8B-B14F-4D97-AF65-F5344CB8AC3E}">
        <p14:creationId xmlns:p14="http://schemas.microsoft.com/office/powerpoint/2010/main" val="1141928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01523-9E4E-834B-BEC1-CD616D225B4E}" type="datetimeFigureOut">
              <a:rPr lang="de-DE" smtClean="0"/>
              <a:t>30.01.2025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C54DA-8BB5-704A-A781-3CF634C62D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6671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83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73" r:id="rId11"/>
    <p:sldLayoutId id="2147483674" r:id="rId12"/>
    <p:sldLayoutId id="2147483682" r:id="rId13"/>
    <p:sldLayoutId id="2147483664" r:id="rId14"/>
    <p:sldLayoutId id="2147483675" r:id="rId15"/>
    <p:sldLayoutId id="2147483681" r:id="rId16"/>
    <p:sldLayoutId id="214748368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">
            <a:extLst>
              <a:ext uri="{FF2B5EF4-FFF2-40B4-BE49-F238E27FC236}">
                <a16:creationId xmlns:a16="http://schemas.microsoft.com/office/drawing/2014/main" id="{3C34A2E2-370B-094B-8F83-D13AB478EEB2}"/>
              </a:ext>
            </a:extLst>
          </p:cNvPr>
          <p:cNvSpPr txBox="1">
            <a:spLocks/>
          </p:cNvSpPr>
          <p:nvPr/>
        </p:nvSpPr>
        <p:spPr>
          <a:xfrm>
            <a:off x="5893200" y="133200"/>
            <a:ext cx="3110400" cy="3110400"/>
          </a:xfrm>
          <a:prstGeom prst="ellipse">
            <a:avLst/>
          </a:prstGeom>
          <a:blipFill dpi="0" rotWithShape="1">
            <a:blip r:embed="rId3"/>
            <a:srcRect/>
            <a:stretch>
              <a:fillRect l="-13492" r="-13492"/>
            </a:stretch>
          </a:blipFill>
          <a:ln w="44450">
            <a:solidFill>
              <a:schemeClr val="bg1"/>
            </a:solidFill>
          </a:ln>
          <a:effectLst>
            <a:outerShdw blurRad="520700" sx="96000" sy="96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E7E695B-8EDA-D848-A3EC-EC472FF1EF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4000" y="5229000"/>
            <a:ext cx="4179600" cy="1080000"/>
          </a:xfrm>
        </p:spPr>
        <p:txBody>
          <a:bodyPr anchor="ctr">
            <a:normAutofit/>
          </a:bodyPr>
          <a:lstStyle/>
          <a:p>
            <a:pPr algn="ctr"/>
            <a:r>
              <a:rPr lang="de-DE" sz="4400" dirty="0"/>
              <a:t>Musik an der MLS</a:t>
            </a:r>
          </a:p>
        </p:txBody>
      </p:sp>
      <p:sp>
        <p:nvSpPr>
          <p:cNvPr id="5" name="Bildplatzhalter 1">
            <a:extLst>
              <a:ext uri="{FF2B5EF4-FFF2-40B4-BE49-F238E27FC236}">
                <a16:creationId xmlns:a16="http://schemas.microsoft.com/office/drawing/2014/main" id="{6B53793D-5A8A-1C4F-8A80-58CE144FF567}"/>
              </a:ext>
            </a:extLst>
          </p:cNvPr>
          <p:cNvSpPr txBox="1">
            <a:spLocks/>
          </p:cNvSpPr>
          <p:nvPr/>
        </p:nvSpPr>
        <p:spPr>
          <a:xfrm>
            <a:off x="1962000" y="504000"/>
            <a:ext cx="4422609" cy="4422609"/>
          </a:xfrm>
          <a:prstGeom prst="ellipse">
            <a:avLst/>
          </a:prstGeom>
          <a:blipFill dpi="0" rotWithShape="1">
            <a:blip r:embed="rId4"/>
            <a:srcRect/>
            <a:stretch>
              <a:fillRect l="-36000" r="-63000" b="-13000"/>
            </a:stretch>
          </a:blipFill>
          <a:ln w="44450">
            <a:solidFill>
              <a:schemeClr val="bg1"/>
            </a:solidFill>
          </a:ln>
          <a:effectLst>
            <a:outerShdw blurRad="520700" sx="96000" sy="96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97FEB95-2CB5-6B46-8E91-5FEE328F3246}"/>
              </a:ext>
            </a:extLst>
          </p:cNvPr>
          <p:cNvSpPr txBox="1">
            <a:spLocks/>
          </p:cNvSpPr>
          <p:nvPr/>
        </p:nvSpPr>
        <p:spPr>
          <a:xfrm>
            <a:off x="2654557" y="6129460"/>
            <a:ext cx="3037494" cy="7300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i="0" kern="1200">
                <a:solidFill>
                  <a:srgbClr val="0A3050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pPr algn="ctr"/>
            <a:r>
              <a:rPr lang="de-DE" sz="2400" dirty="0" smtClean="0">
                <a:solidFill>
                  <a:schemeClr val="bg2">
                    <a:lumMod val="75000"/>
                  </a:schemeClr>
                </a:solidFill>
              </a:rPr>
              <a:t>Anne Schmid-Bode</a:t>
            </a:r>
            <a:r>
              <a:rPr lang="de-DE" sz="18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de-DE" sz="1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Fachschaft Musik</a:t>
            </a:r>
          </a:p>
        </p:txBody>
      </p:sp>
      <p:sp>
        <p:nvSpPr>
          <p:cNvPr id="11" name="Bildplatzhalter 1">
            <a:extLst>
              <a:ext uri="{FF2B5EF4-FFF2-40B4-BE49-F238E27FC236}">
                <a16:creationId xmlns:a16="http://schemas.microsoft.com/office/drawing/2014/main" id="{AABBE904-FD19-A522-E620-0384EDC9352D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40400" y="158400"/>
            <a:ext cx="2455200" cy="2455200"/>
          </a:xfrm>
          <a:blipFill>
            <a:blip r:embed="rId5"/>
            <a:stretch>
              <a:fillRect l="-1967" t="5000" r="-93032" b="-58562"/>
            </a:stretch>
          </a:blipFill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3336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000" y="369000"/>
            <a:ext cx="4474547" cy="1440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e-DE" sz="3600" b="1" spc="200" dirty="0">
                <a:latin typeface="Arial"/>
                <a:ea typeface="Arial" pitchFamily="-65" charset="0"/>
                <a:cs typeface="Arial"/>
              </a:rPr>
              <a:t>Musikangebote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>
          <a:xfrm>
            <a:off x="163014" y="2484283"/>
            <a:ext cx="8747826" cy="3221483"/>
          </a:xfrm>
        </p:spPr>
        <p:txBody>
          <a:bodyPr>
            <a:noAutofit/>
          </a:bodyPr>
          <a:lstStyle/>
          <a:p>
            <a:pPr eaLnBrk="1" hangingPunct="1">
              <a:spcBef>
                <a:spcPts val="3120"/>
              </a:spcBef>
            </a:pPr>
            <a:r>
              <a:rPr lang="de-DE" sz="3200" dirty="0">
                <a:latin typeface="Arial"/>
                <a:ea typeface="Arial" pitchFamily="-65" charset="0"/>
                <a:cs typeface="Arial"/>
              </a:rPr>
              <a:t> Musikprofile Klassen 5 – 6:  </a:t>
            </a:r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de-DE" sz="3200" dirty="0">
                <a:latin typeface="Arial"/>
                <a:ea typeface="Arial" pitchFamily="-65" charset="0"/>
                <a:cs typeface="Arial"/>
              </a:rPr>
              <a:t>   Blasinstrumente, Streichinstrumente, Gesang</a:t>
            </a:r>
          </a:p>
          <a:p>
            <a:pPr eaLnBrk="1" hangingPunct="1">
              <a:spcBef>
                <a:spcPts val="3120"/>
              </a:spcBef>
            </a:pPr>
            <a:r>
              <a:rPr lang="de-DE" sz="3200" dirty="0">
                <a:latin typeface="Arial"/>
                <a:ea typeface="Arial" pitchFamily="-65" charset="0"/>
                <a:cs typeface="Arial"/>
              </a:rPr>
              <a:t> Schwerpunkt Musik ab Klasse 7</a:t>
            </a:r>
          </a:p>
          <a:p>
            <a:pPr eaLnBrk="1" hangingPunct="1">
              <a:spcBef>
                <a:spcPts val="3120"/>
              </a:spcBef>
            </a:pPr>
            <a:r>
              <a:rPr lang="de-DE" sz="3200" dirty="0">
                <a:latin typeface="Arial"/>
                <a:ea typeface="Arial" pitchFamily="-65" charset="0"/>
                <a:cs typeface="Arial"/>
              </a:rPr>
              <a:t> Ensembles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08039F7-46C0-044A-B82E-AB8B016F54C2}"/>
              </a:ext>
            </a:extLst>
          </p:cNvPr>
          <p:cNvSpPr txBox="1"/>
          <p:nvPr/>
        </p:nvSpPr>
        <p:spPr>
          <a:xfrm>
            <a:off x="7273160" y="6488668"/>
            <a:ext cx="1713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A3050"/>
                </a:solidFill>
              </a:rPr>
              <a:t>A</a:t>
            </a:r>
            <a:r>
              <a:rPr lang="de-DE" b="1" dirty="0" smtClean="0">
                <a:solidFill>
                  <a:srgbClr val="0A3050"/>
                </a:solidFill>
              </a:rPr>
              <a:t>. Schmid-Bode</a:t>
            </a:r>
            <a:endParaRPr lang="de-DE" b="1" dirty="0">
              <a:solidFill>
                <a:srgbClr val="0A3050"/>
              </a:solidFill>
            </a:endParaRP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70908059-791D-5443-8A11-1CCAE3E2B1A2}"/>
              </a:ext>
            </a:extLst>
          </p:cNvPr>
          <p:cNvSpPr txBox="1">
            <a:spLocks noChangeAspect="1"/>
          </p:cNvSpPr>
          <p:nvPr/>
        </p:nvSpPr>
        <p:spPr>
          <a:xfrm>
            <a:off x="6872689" y="4095024"/>
            <a:ext cx="1447199" cy="1447199"/>
          </a:xfrm>
          <a:prstGeom prst="ellipse">
            <a:avLst/>
          </a:prstGeom>
          <a:blipFill dpi="0" rotWithShape="1">
            <a:blip r:embed="rId2"/>
            <a:srcRect/>
            <a:stretch>
              <a:fillRect l="-3000" r="-9000"/>
            </a:stretch>
          </a:blipFill>
          <a:ln w="44450">
            <a:solidFill>
              <a:schemeClr val="bg1"/>
            </a:solidFill>
          </a:ln>
          <a:effectLst>
            <a:outerShdw blurRad="520700" sx="96000" sy="96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6" name="Bildplatzhalter 2">
            <a:extLst>
              <a:ext uri="{FF2B5EF4-FFF2-40B4-BE49-F238E27FC236}">
                <a16:creationId xmlns:a16="http://schemas.microsoft.com/office/drawing/2014/main" id="{FE2848AA-A438-2C47-AF03-F0B94EC93024}"/>
              </a:ext>
            </a:extLst>
          </p:cNvPr>
          <p:cNvSpPr txBox="1">
            <a:spLocks noChangeAspect="1"/>
          </p:cNvSpPr>
          <p:nvPr/>
        </p:nvSpPr>
        <p:spPr>
          <a:xfrm>
            <a:off x="6840000" y="720000"/>
            <a:ext cx="1620000" cy="1620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44450">
            <a:solidFill>
              <a:schemeClr val="bg2">
                <a:lumMod val="25000"/>
              </a:schemeClr>
            </a:solidFill>
          </a:ln>
          <a:effectLst>
            <a:outerShdw blurRad="520700" sx="96000" sy="96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8015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el 1"/>
          <p:cNvSpPr>
            <a:spLocks noGrp="1"/>
          </p:cNvSpPr>
          <p:nvPr>
            <p:ph type="title"/>
          </p:nvPr>
        </p:nvSpPr>
        <p:spPr>
          <a:xfrm>
            <a:off x="1656000" y="153000"/>
            <a:ext cx="4413250" cy="1440000"/>
          </a:xfrm>
        </p:spPr>
        <p:txBody>
          <a:bodyPr>
            <a:normAutofit/>
          </a:bodyPr>
          <a:lstStyle/>
          <a:p>
            <a:pPr algn="ctr"/>
            <a:r>
              <a:rPr lang="de-DE" sz="3600" spc="200" dirty="0">
                <a:latin typeface="Arial" charset="0"/>
                <a:cs typeface="Arial" charset="0"/>
              </a:rPr>
              <a:t>Vokal</a:t>
            </a:r>
          </a:p>
        </p:txBody>
      </p:sp>
      <p:sp>
        <p:nvSpPr>
          <p:cNvPr id="99331" name="Inhaltsplatzhalter 2"/>
          <p:cNvSpPr>
            <a:spLocks noGrp="1"/>
          </p:cNvSpPr>
          <p:nvPr>
            <p:ph idx="1"/>
          </p:nvPr>
        </p:nvSpPr>
        <p:spPr>
          <a:xfrm>
            <a:off x="0" y="1340480"/>
            <a:ext cx="9144000" cy="4848546"/>
          </a:xfrm>
        </p:spPr>
        <p:txBody>
          <a:bodyPr>
            <a:noAutofit/>
          </a:bodyPr>
          <a:lstStyle/>
          <a:p>
            <a:r>
              <a:rPr lang="de-DE" sz="3000" b="1" spc="-20" dirty="0">
                <a:latin typeface="Arial" charset="0"/>
                <a:cs typeface="Arial" charset="0"/>
              </a:rPr>
              <a:t>im Kursverband:	</a:t>
            </a:r>
          </a:p>
          <a:p>
            <a:pPr>
              <a:spcBef>
                <a:spcPts val="0"/>
              </a:spcBef>
              <a:buNone/>
            </a:pPr>
            <a:r>
              <a:rPr lang="de-DE" sz="3000" b="1" spc="-20" dirty="0">
                <a:latin typeface="Arial" charset="0"/>
                <a:cs typeface="Arial" charset="0"/>
              </a:rPr>
              <a:t>		</a:t>
            </a:r>
            <a:r>
              <a:rPr lang="de-DE" sz="3000" spc="-20" dirty="0">
                <a:latin typeface="Arial" charset="0"/>
                <a:cs typeface="Arial" charset="0"/>
              </a:rPr>
              <a:t>2 Stunden Musikunterricht als </a:t>
            </a:r>
          </a:p>
          <a:p>
            <a:pPr>
              <a:spcBef>
                <a:spcPts val="0"/>
              </a:spcBef>
              <a:buNone/>
            </a:pPr>
            <a:r>
              <a:rPr lang="de-DE" sz="3000" spc="-20" dirty="0">
                <a:latin typeface="Arial" charset="0"/>
                <a:cs typeface="Arial" charset="0"/>
              </a:rPr>
              <a:t>		Gesangsklasse, </a:t>
            </a:r>
            <a:br>
              <a:rPr lang="de-DE" sz="3000" spc="-20" dirty="0">
                <a:latin typeface="Arial" charset="0"/>
                <a:cs typeface="Arial" charset="0"/>
              </a:rPr>
            </a:br>
            <a:r>
              <a:rPr lang="de-DE" sz="3000" spc="-20" dirty="0">
                <a:latin typeface="Arial" charset="0"/>
                <a:cs typeface="Arial" charset="0"/>
              </a:rPr>
              <a:t>	ergänzt durch Kleininstrumente und iPads</a:t>
            </a:r>
          </a:p>
          <a:p>
            <a:pPr>
              <a:spcBef>
                <a:spcPts val="1600"/>
              </a:spcBef>
            </a:pPr>
            <a:r>
              <a:rPr lang="de-DE" sz="3000" b="1" spc="-20" dirty="0">
                <a:latin typeface="Arial" charset="0"/>
                <a:cs typeface="Arial" charset="0"/>
              </a:rPr>
              <a:t>zusätzliches Angebot: </a:t>
            </a:r>
          </a:p>
          <a:p>
            <a:pPr>
              <a:spcBef>
                <a:spcPts val="0"/>
              </a:spcBef>
              <a:buNone/>
            </a:pPr>
            <a:r>
              <a:rPr lang="de-DE" sz="3000" b="1" spc="-20" dirty="0">
                <a:latin typeface="Arial" charset="0"/>
                <a:cs typeface="Arial" charset="0"/>
              </a:rPr>
              <a:t>		</a:t>
            </a:r>
            <a:r>
              <a:rPr lang="de-DE" sz="3000" spc="-20" dirty="0">
                <a:latin typeface="Arial" charset="0"/>
                <a:cs typeface="Arial" charset="0"/>
              </a:rPr>
              <a:t>alle 4 Wochen Stimmbildung in Kleingruppen</a:t>
            </a:r>
          </a:p>
          <a:p>
            <a:pPr>
              <a:spcBef>
                <a:spcPts val="1600"/>
              </a:spcBef>
            </a:pPr>
            <a:r>
              <a:rPr lang="de-DE" sz="3000" b="1" spc="-20" dirty="0">
                <a:latin typeface="Arial" charset="0"/>
                <a:cs typeface="Arial" charset="0"/>
              </a:rPr>
              <a:t>freiwillig: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3000" b="1" spc="-20" dirty="0">
                <a:latin typeface="Arial" charset="0"/>
                <a:cs typeface="Arial" charset="0"/>
              </a:rPr>
              <a:t>	</a:t>
            </a:r>
            <a:r>
              <a:rPr lang="de-DE" sz="3000" spc="-20" dirty="0">
                <a:latin typeface="Arial" charset="0"/>
                <a:cs typeface="Arial" charset="0"/>
              </a:rPr>
              <a:t>eine Stunde Chor-AG		</a:t>
            </a:r>
          </a:p>
          <a:p>
            <a:pPr>
              <a:spcBef>
                <a:spcPts val="1600"/>
              </a:spcBef>
            </a:pPr>
            <a:r>
              <a:rPr lang="de-DE" sz="3000" b="1" dirty="0"/>
              <a:t>in Klasse 6: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3000" dirty="0"/>
              <a:t>	3 Probentage</a:t>
            </a:r>
            <a:endParaRPr lang="de-DE" sz="3000" spc="-20" dirty="0">
              <a:latin typeface="Arial" charset="0"/>
              <a:cs typeface="Arial" charset="0"/>
            </a:endParaRPr>
          </a:p>
          <a:p>
            <a:pPr>
              <a:buNone/>
            </a:pPr>
            <a:endParaRPr lang="de-DE" sz="3000" spc="-20" dirty="0">
              <a:latin typeface="Arial" charset="0"/>
              <a:cs typeface="Arial" charset="0"/>
            </a:endParaRPr>
          </a:p>
          <a:p>
            <a:pPr>
              <a:buFontTx/>
              <a:buNone/>
            </a:pPr>
            <a:endParaRPr lang="de-DE" sz="3000" spc="-20" dirty="0">
              <a:latin typeface="Arial" charset="0"/>
              <a:cs typeface="Arial" charset="0"/>
            </a:endParaRPr>
          </a:p>
        </p:txBody>
      </p:sp>
      <p:sp>
        <p:nvSpPr>
          <p:cNvPr id="8" name="Bildplatzhalter 2">
            <a:extLst>
              <a:ext uri="{FF2B5EF4-FFF2-40B4-BE49-F238E27FC236}">
                <a16:creationId xmlns:a16="http://schemas.microsoft.com/office/drawing/2014/main" id="{68EA9D87-0F77-F848-8262-3F9525A382C1}"/>
              </a:ext>
            </a:extLst>
          </p:cNvPr>
          <p:cNvSpPr txBox="1">
            <a:spLocks noChangeAspect="1"/>
          </p:cNvSpPr>
          <p:nvPr/>
        </p:nvSpPr>
        <p:spPr>
          <a:xfrm>
            <a:off x="6839998" y="719998"/>
            <a:ext cx="1620000" cy="1620000"/>
          </a:xfrm>
          <a:prstGeom prst="ellipse">
            <a:avLst/>
          </a:prstGeom>
          <a:blipFill dpi="0" rotWithShape="1">
            <a:blip r:embed="rId2"/>
            <a:srcRect/>
            <a:stretch>
              <a:fillRect b="1000"/>
            </a:stretch>
          </a:blipFill>
          <a:ln w="44450">
            <a:solidFill>
              <a:schemeClr val="bg2">
                <a:lumMod val="25000"/>
              </a:schemeClr>
            </a:solidFill>
          </a:ln>
          <a:effectLst>
            <a:outerShdw blurRad="520700" sx="96000" sy="96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606A43D-670D-C2B1-88BB-E27FB4DF95D5}"/>
              </a:ext>
            </a:extLst>
          </p:cNvPr>
          <p:cNvSpPr txBox="1"/>
          <p:nvPr/>
        </p:nvSpPr>
        <p:spPr>
          <a:xfrm>
            <a:off x="7273159" y="6488668"/>
            <a:ext cx="187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A3050"/>
                </a:solidFill>
              </a:rPr>
              <a:t>A. Schmid-Bode</a:t>
            </a:r>
            <a:endParaRPr lang="de-DE" b="1" dirty="0">
              <a:solidFill>
                <a:srgbClr val="0A3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005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el 1"/>
          <p:cNvSpPr>
            <a:spLocks noGrp="1"/>
          </p:cNvSpPr>
          <p:nvPr>
            <p:ph type="title"/>
          </p:nvPr>
        </p:nvSpPr>
        <p:spPr>
          <a:xfrm>
            <a:off x="432000" y="369000"/>
            <a:ext cx="6738400" cy="1440000"/>
          </a:xfrm>
        </p:spPr>
        <p:txBody>
          <a:bodyPr>
            <a:normAutofit/>
          </a:bodyPr>
          <a:lstStyle/>
          <a:p>
            <a:pPr algn="ctr"/>
            <a:r>
              <a:rPr lang="de-DE" sz="3600" spc="200" dirty="0">
                <a:latin typeface="Arial" charset="0"/>
                <a:cs typeface="Arial" charset="0"/>
              </a:rPr>
              <a:t>Instrumental</a:t>
            </a:r>
          </a:p>
        </p:txBody>
      </p:sp>
      <p:sp>
        <p:nvSpPr>
          <p:cNvPr id="99331" name="Inhaltsplatzhalter 2"/>
          <p:cNvSpPr>
            <a:spLocks noGrp="1"/>
          </p:cNvSpPr>
          <p:nvPr>
            <p:ph idx="1"/>
          </p:nvPr>
        </p:nvSpPr>
        <p:spPr>
          <a:xfrm>
            <a:off x="18403" y="1825625"/>
            <a:ext cx="9069841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de-DE" sz="3000" b="1" spc="-20" dirty="0">
                <a:latin typeface="Arial" charset="0"/>
                <a:cs typeface="Arial" charset="0"/>
              </a:rPr>
              <a:t>im Kursverband:	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3000" b="1" spc="-20" dirty="0">
                <a:latin typeface="Arial" charset="0"/>
                <a:cs typeface="Arial" charset="0"/>
              </a:rPr>
              <a:t>	</a:t>
            </a:r>
            <a:r>
              <a:rPr lang="de-DE" sz="3000" spc="-20" dirty="0">
                <a:latin typeface="Arial" charset="0"/>
                <a:cs typeface="Arial" charset="0"/>
              </a:rPr>
              <a:t>2 Stunden Musikunterricht als </a:t>
            </a:r>
            <a:br>
              <a:rPr lang="de-DE" sz="3000" spc="-20" dirty="0">
                <a:latin typeface="Arial" charset="0"/>
                <a:cs typeface="Arial" charset="0"/>
              </a:rPr>
            </a:br>
            <a:r>
              <a:rPr lang="de-DE" sz="3000" spc="-20" dirty="0">
                <a:latin typeface="Arial" charset="0"/>
                <a:cs typeface="Arial" charset="0"/>
              </a:rPr>
              <a:t>	Bläser- oder Streicherklasse </a:t>
            </a:r>
          </a:p>
          <a:p>
            <a:pPr>
              <a:buFontTx/>
              <a:buNone/>
            </a:pPr>
            <a:endParaRPr lang="de-DE" sz="3000" spc="-20" dirty="0">
              <a:latin typeface="Arial" charset="0"/>
              <a:cs typeface="Arial" charset="0"/>
            </a:endParaRP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11641" y="3178015"/>
            <a:ext cx="89789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sz="3000" b="1" spc="-20" dirty="0">
                <a:latin typeface="Arial" charset="0"/>
                <a:ea typeface="Arial" charset="0"/>
                <a:cs typeface="Arial" charset="0"/>
              </a:rPr>
              <a:t>zusätzlich: </a:t>
            </a:r>
            <a:r>
              <a:rPr lang="de-DE" sz="3000" spc="-20" dirty="0">
                <a:latin typeface="Arial" charset="0"/>
                <a:ea typeface="Arial" charset="0"/>
                <a:cs typeface="Arial" charset="0"/>
              </a:rPr>
              <a:t>	</a:t>
            </a:r>
          </a:p>
          <a:p>
            <a:r>
              <a:rPr lang="de-DE" sz="3000" spc="-20" dirty="0">
                <a:latin typeface="Arial" charset="0"/>
                <a:ea typeface="Arial" charset="0"/>
                <a:cs typeface="Arial" charset="0"/>
              </a:rPr>
              <a:t>		</a:t>
            </a:r>
            <a:r>
              <a:rPr lang="de-DE" sz="2800" spc="-20" dirty="0">
                <a:latin typeface="Arial" charset="0"/>
                <a:ea typeface="Arial" charset="0"/>
                <a:cs typeface="Arial" charset="0"/>
              </a:rPr>
              <a:t>eine verbindliche Stunde Instrumentalunterricht </a:t>
            </a:r>
            <a:br>
              <a:rPr lang="de-DE" sz="2800" spc="-20" dirty="0">
                <a:latin typeface="Arial" charset="0"/>
                <a:ea typeface="Arial" charset="0"/>
                <a:cs typeface="Arial" charset="0"/>
              </a:rPr>
            </a:br>
            <a:r>
              <a:rPr lang="de-DE" sz="2800" spc="-20" dirty="0">
                <a:latin typeface="Arial" charset="0"/>
                <a:ea typeface="Arial" charset="0"/>
                <a:cs typeface="Arial" charset="0"/>
              </a:rPr>
              <a:t>		in Kleingruppen </a:t>
            </a:r>
            <a:r>
              <a:rPr lang="de-DE" sz="2800" spc="-20" dirty="0" smtClean="0">
                <a:latin typeface="Arial" charset="0"/>
                <a:ea typeface="Arial" charset="0"/>
                <a:cs typeface="Arial" charset="0"/>
              </a:rPr>
              <a:t>am Nachmittag durch </a:t>
            </a:r>
            <a:r>
              <a:rPr lang="de-DE" sz="2800" spc="-20" dirty="0">
                <a:latin typeface="Arial" charset="0"/>
                <a:ea typeface="Arial" charset="0"/>
                <a:cs typeface="Arial" charset="0"/>
              </a:rPr>
              <a:t>Lehrerkräfte </a:t>
            </a:r>
            <a:r>
              <a:rPr lang="de-DE" sz="2800" spc="-20" dirty="0" smtClean="0">
                <a:latin typeface="Arial" charset="0"/>
                <a:ea typeface="Arial" charset="0"/>
                <a:cs typeface="Arial" charset="0"/>
              </a:rPr>
              <a:t>		der Musikschule </a:t>
            </a:r>
            <a:r>
              <a:rPr lang="de-DE" sz="2800" spc="-20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de-DE" sz="2800" spc="-20" dirty="0" smtClean="0">
                <a:latin typeface="Arial" charset="0"/>
                <a:ea typeface="Arial" charset="0"/>
                <a:cs typeface="Arial" charset="0"/>
              </a:rPr>
              <a:t>kostenpflichtig) </a:t>
            </a:r>
            <a:endParaRPr lang="de-DE" sz="2800" spc="-2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5B8F3E5-2EA9-314F-A289-CF9AF73C7A28}"/>
              </a:ext>
            </a:extLst>
          </p:cNvPr>
          <p:cNvSpPr txBox="1"/>
          <p:nvPr/>
        </p:nvSpPr>
        <p:spPr>
          <a:xfrm>
            <a:off x="29554" y="5106658"/>
            <a:ext cx="9127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Arial" panose="020B0604020202020204" pitchFamily="34" charset="0"/>
                <a:cs typeface="Arial" panose="020B0604020202020204" pitchFamily="34" charset="0"/>
              </a:rPr>
              <a:t>in Klasse 6:			</a:t>
            </a:r>
          </a:p>
          <a:p>
            <a:r>
              <a:rPr lang="de-DE" sz="30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3-tägige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Probenfahrt (kostenpflichtig)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63706E8C-1AA3-784F-891A-B619E634C4FE}"/>
              </a:ext>
            </a:extLst>
          </p:cNvPr>
          <p:cNvSpPr txBox="1">
            <a:spLocks noChangeAspect="1"/>
          </p:cNvSpPr>
          <p:nvPr/>
        </p:nvSpPr>
        <p:spPr>
          <a:xfrm>
            <a:off x="6840000" y="720000"/>
            <a:ext cx="1620000" cy="162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44450">
            <a:solidFill>
              <a:schemeClr val="bg2">
                <a:lumMod val="25000"/>
              </a:schemeClr>
            </a:solidFill>
          </a:ln>
          <a:effectLst>
            <a:outerShdw blurRad="520700" sx="96000" sy="96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19ED822-B434-A61C-8815-AD0B0098F786}"/>
              </a:ext>
            </a:extLst>
          </p:cNvPr>
          <p:cNvSpPr txBox="1"/>
          <p:nvPr/>
        </p:nvSpPr>
        <p:spPr>
          <a:xfrm>
            <a:off x="7441325" y="6488668"/>
            <a:ext cx="1702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A3050"/>
                </a:solidFill>
              </a:rPr>
              <a:t>A. Schmid-Bode</a:t>
            </a:r>
            <a:endParaRPr lang="de-DE" b="1" dirty="0">
              <a:solidFill>
                <a:srgbClr val="0A3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030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Ablauf Instrumentalklasse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Für den verpflichtenden Registerunterricht gibt es drei Formulare:</a:t>
            </a:r>
          </a:p>
          <a:p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1. ANMELDUNG INSTRUMENTALKLASSE</a:t>
            </a:r>
          </a:p>
          <a:p>
            <a:pPr marL="0" indent="0">
              <a:buNone/>
            </a:pPr>
            <a:r>
              <a:rPr lang="de-DE" dirty="0" smtClean="0"/>
              <a:t>2. SEPA-LASTSCHRIFT</a:t>
            </a:r>
          </a:p>
          <a:p>
            <a:pPr marL="0" indent="0">
              <a:buNone/>
            </a:pPr>
            <a:r>
              <a:rPr lang="de-DE" dirty="0" smtClean="0"/>
              <a:t>3. MIETVERTRAG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 smtClean="0"/>
              <a:t>Bitte am </a:t>
            </a:r>
            <a:r>
              <a:rPr lang="de-DE" b="1" dirty="0" smtClean="0"/>
              <a:t>Instrumentenerkundungstag </a:t>
            </a:r>
            <a:r>
              <a:rPr lang="de-DE" b="1" dirty="0" smtClean="0"/>
              <a:t>alle ausfüllen und abgeben!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156279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Kosten Instrumentalklasse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Registerunterricht: 35,- pro Monat</a:t>
            </a:r>
          </a:p>
          <a:p>
            <a:r>
              <a:rPr lang="de-DE" dirty="0" smtClean="0"/>
              <a:t>Mietinstrument: 12,- pro Monat</a:t>
            </a:r>
          </a:p>
          <a:p>
            <a:pPr marL="0" indent="0">
              <a:buNone/>
            </a:pPr>
            <a:r>
              <a:rPr lang="de-DE" dirty="0" smtClean="0"/>
              <a:t>+</a:t>
            </a:r>
          </a:p>
          <a:p>
            <a:pPr marL="0" indent="0">
              <a:buNone/>
            </a:pPr>
            <a:r>
              <a:rPr lang="de-DE" u="sng" dirty="0" smtClean="0"/>
              <a:t>Material: </a:t>
            </a:r>
          </a:p>
          <a:p>
            <a:pPr>
              <a:buFontTx/>
              <a:buChar char="-"/>
            </a:pPr>
            <a:r>
              <a:rPr lang="de-DE" dirty="0" smtClean="0"/>
              <a:t>Streicherklassenheft für zwei Jahre </a:t>
            </a:r>
            <a:r>
              <a:rPr lang="de-DE" dirty="0" smtClean="0">
                <a:sym typeface="Wingdings" panose="05000000000000000000" pitchFamily="2" charset="2"/>
              </a:rPr>
              <a:t> 19,- </a:t>
            </a:r>
          </a:p>
          <a:p>
            <a:pPr>
              <a:buFontTx/>
              <a:buChar char="-"/>
            </a:pPr>
            <a:r>
              <a:rPr lang="de-DE" dirty="0" smtClean="0">
                <a:sym typeface="Wingdings" panose="05000000000000000000" pitchFamily="2" charset="2"/>
              </a:rPr>
              <a:t>Mappe für Konzerte  3,-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6959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FF906540-CFB8-DB48-8D42-151B05650F68}"/>
              </a:ext>
            </a:extLst>
          </p:cNvPr>
          <p:cNvSpPr txBox="1">
            <a:spLocks noChangeAspect="1"/>
          </p:cNvSpPr>
          <p:nvPr/>
        </p:nvSpPr>
        <p:spPr>
          <a:xfrm>
            <a:off x="5349204" y="871555"/>
            <a:ext cx="3794796" cy="2871487"/>
          </a:xfrm>
          <a:prstGeom prst="ellipse">
            <a:avLst/>
          </a:prstGeom>
          <a:blipFill dpi="0" rotWithShape="1">
            <a:blip r:embed="rId2"/>
            <a:srcRect/>
            <a:stretch>
              <a:fillRect l="949" t="949" r="-949" b="-949"/>
            </a:stretch>
          </a:blipFill>
          <a:ln w="44450">
            <a:solidFill>
              <a:schemeClr val="bg1"/>
            </a:solidFill>
          </a:ln>
          <a:effectLst>
            <a:outerShdw blurRad="520700" sx="96000" sy="96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A52D9947-0F91-8247-83AD-0645503FFD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97199" y="117000"/>
            <a:ext cx="4444236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200" dirty="0">
                <a:latin typeface="Arial"/>
                <a:cs typeface="Arial"/>
              </a:rPr>
              <a:t>Die großen </a:t>
            </a:r>
            <a:br>
              <a:rPr lang="de-DE" sz="3600" b="1" spc="200" dirty="0">
                <a:latin typeface="Arial"/>
                <a:cs typeface="Arial"/>
              </a:rPr>
            </a:br>
            <a:r>
              <a:rPr lang="de-DE" sz="3600" b="1" spc="200" dirty="0">
                <a:latin typeface="Arial"/>
                <a:cs typeface="Arial"/>
              </a:rPr>
              <a:t>Schulkonzerte</a:t>
            </a:r>
          </a:p>
        </p:txBody>
      </p:sp>
      <p:sp>
        <p:nvSpPr>
          <p:cNvPr id="10" name="Bildplatzhalter 2">
            <a:extLst>
              <a:ext uri="{FF2B5EF4-FFF2-40B4-BE49-F238E27FC236}">
                <a16:creationId xmlns:a16="http://schemas.microsoft.com/office/drawing/2014/main" id="{1D72CA29-F064-514C-BEDF-9F51D11C707C}"/>
              </a:ext>
            </a:extLst>
          </p:cNvPr>
          <p:cNvSpPr txBox="1">
            <a:spLocks/>
          </p:cNvSpPr>
          <p:nvPr/>
        </p:nvSpPr>
        <p:spPr>
          <a:xfrm>
            <a:off x="0" y="1338835"/>
            <a:ext cx="3794399" cy="2871488"/>
          </a:xfrm>
          <a:prstGeom prst="ellipse">
            <a:avLst/>
          </a:prstGeom>
          <a:blipFill>
            <a:blip r:embed="rId3"/>
            <a:stretch>
              <a:fillRect l="-1708" t="-1234" r="-1708" b="-1234"/>
            </a:stretch>
          </a:blipFill>
          <a:ln w="44450">
            <a:solidFill>
              <a:schemeClr val="bg1"/>
            </a:solidFill>
          </a:ln>
          <a:effectLst>
            <a:outerShdw blurRad="520700" sx="96000" sy="96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AE5E2B0E-5835-B242-BC80-1135F1505D86}"/>
              </a:ext>
            </a:extLst>
          </p:cNvPr>
          <p:cNvSpPr txBox="1">
            <a:spLocks/>
          </p:cNvSpPr>
          <p:nvPr/>
        </p:nvSpPr>
        <p:spPr>
          <a:xfrm>
            <a:off x="1457562" y="3005143"/>
            <a:ext cx="7391400" cy="379439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44450">
            <a:solidFill>
              <a:schemeClr val="bg1"/>
            </a:solidFill>
          </a:ln>
          <a:effectLst>
            <a:outerShdw blurRad="520700" sx="96000" sy="96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BEE5BED-0F49-5096-4AAC-DBA2EE3F11A1}"/>
              </a:ext>
            </a:extLst>
          </p:cNvPr>
          <p:cNvSpPr txBox="1"/>
          <p:nvPr/>
        </p:nvSpPr>
        <p:spPr>
          <a:xfrm>
            <a:off x="7483367" y="6488668"/>
            <a:ext cx="176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A3050"/>
                </a:solidFill>
              </a:rPr>
              <a:t>A. Schmid-Bode</a:t>
            </a:r>
            <a:endParaRPr lang="de-DE" b="1" dirty="0">
              <a:solidFill>
                <a:srgbClr val="0A3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087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Wichtige Termine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839309"/>
            <a:ext cx="7886700" cy="4337653"/>
          </a:xfrm>
        </p:spPr>
        <p:txBody>
          <a:bodyPr>
            <a:normAutofit/>
          </a:bodyPr>
          <a:lstStyle/>
          <a:p>
            <a:r>
              <a:rPr lang="de-DE" b="1" dirty="0" smtClean="0"/>
              <a:t>Elternabend</a:t>
            </a:r>
            <a:r>
              <a:rPr lang="de-DE" dirty="0" smtClean="0"/>
              <a:t> in der 2.Schulwoche </a:t>
            </a:r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(Bläser, Streicher, Gesang getrennt)</a:t>
            </a:r>
          </a:p>
          <a:p>
            <a:r>
              <a:rPr lang="de-DE" b="1" dirty="0" smtClean="0"/>
              <a:t>Instrumentenerkundung:</a:t>
            </a:r>
            <a:r>
              <a:rPr lang="de-DE" dirty="0" smtClean="0"/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b="1" dirty="0"/>
              <a:t> </a:t>
            </a:r>
            <a:r>
              <a:rPr lang="de-DE" b="1" dirty="0" smtClean="0"/>
              <a:t> </a:t>
            </a:r>
            <a:r>
              <a:rPr lang="de-DE" dirty="0" smtClean="0"/>
              <a:t>(</a:t>
            </a:r>
            <a:r>
              <a:rPr lang="de-DE" dirty="0" smtClean="0"/>
              <a:t>verpflichtend für Streicher + Bläser)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dirty="0" smtClean="0">
                <a:sym typeface="Wingdings" panose="05000000000000000000" pitchFamily="2" charset="2"/>
              </a:rPr>
              <a:t> Endgültige Entscheidung für ein Instrument</a:t>
            </a:r>
          </a:p>
          <a:p>
            <a:pPr marL="0" indent="0">
              <a:buNone/>
            </a:pPr>
            <a:r>
              <a:rPr lang="de-DE" dirty="0" smtClean="0">
                <a:sym typeface="Wingdings" panose="05000000000000000000" pitchFamily="2" charset="2"/>
              </a:rPr>
              <a:t> Verpflichtung für 2 Jahre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dirty="0" smtClean="0">
                <a:sym typeface="Wingdings" panose="05000000000000000000" pitchFamily="2" charset="2"/>
              </a:rPr>
              <a:t>Üben zuhause wichtig! (Zuverlässigkeit)</a:t>
            </a:r>
          </a:p>
        </p:txBody>
      </p:sp>
    </p:spTree>
    <p:extLst>
      <p:ext uri="{BB962C8B-B14F-4D97-AF65-F5344CB8AC3E}">
        <p14:creationId xmlns:p14="http://schemas.microsoft.com/office/powerpoint/2010/main" val="3405196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Warmes Blau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D589F7E-AF08-F34D-884F-34DF09B74A35}">
  <we:reference id="wa200000729" version="3.19.222.0" store="de-DE" storeType="OMEX"/>
  <we:alternateReferences>
    <we:reference id="wa200000729" version="3.19.222.0" store="wa20000072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159</Words>
  <Application>Microsoft Office PowerPoint</Application>
  <PresentationFormat>Bildschirmpräsentation (4:3)</PresentationFormat>
  <Paragraphs>53</Paragraphs>
  <Slides>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Arial</vt:lpstr>
      <vt:lpstr>Arial Narrow</vt:lpstr>
      <vt:lpstr>Calibri</vt:lpstr>
      <vt:lpstr>Wingdings</vt:lpstr>
      <vt:lpstr>Office</vt:lpstr>
      <vt:lpstr>Musik an der MLS</vt:lpstr>
      <vt:lpstr>Musikangebote</vt:lpstr>
      <vt:lpstr>Vokal</vt:lpstr>
      <vt:lpstr>Instrumental</vt:lpstr>
      <vt:lpstr>Ablauf Instrumentalklasse</vt:lpstr>
      <vt:lpstr>Kosten Instrumentalklasse</vt:lpstr>
      <vt:lpstr>Die großen  Schulkonzerte</vt:lpstr>
      <vt:lpstr>Wichtige Termine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Schaker Hussein</dc:creator>
  <cp:keywords/>
  <dc:description/>
  <cp:lastModifiedBy>User</cp:lastModifiedBy>
  <cp:revision>406</cp:revision>
  <dcterms:created xsi:type="dcterms:W3CDTF">2021-01-04T16:50:29Z</dcterms:created>
  <dcterms:modified xsi:type="dcterms:W3CDTF">2025-01-30T15:54:57Z</dcterms:modified>
  <cp:category/>
</cp:coreProperties>
</file>